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theme/theme9.xml" ContentType="application/vnd.openxmlformats-officedocument.theme+xml"/>
  <Override PartName="/ppt/slideLayouts/slideLayout11.xml" ContentType="application/vnd.openxmlformats-officedocument.presentationml.slideLayout+xml"/>
  <Override PartName="/ppt/theme/theme10.xml" ContentType="application/vnd.openxmlformats-officedocument.theme+xml"/>
  <Override PartName="/ppt/slideLayouts/slideLayout12.xml" ContentType="application/vnd.openxmlformats-officedocument.presentationml.slideLayout+xml"/>
  <Override PartName="/ppt/theme/theme11.xml" ContentType="application/vnd.openxmlformats-officedocument.theme+xml"/>
  <Override PartName="/ppt/slideLayouts/slideLayout13.xml" ContentType="application/vnd.openxmlformats-officedocument.presentationml.slideLayout+xml"/>
  <Override PartName="/ppt/theme/theme12.xml" ContentType="application/vnd.openxmlformats-officedocument.theme+xml"/>
  <Override PartName="/ppt/slideLayouts/slideLayout14.xml" ContentType="application/vnd.openxmlformats-officedocument.presentationml.slideLayout+xml"/>
  <Override PartName="/ppt/theme/theme13.xml" ContentType="application/vnd.openxmlformats-officedocument.theme+xml"/>
  <Override PartName="/ppt/slideLayouts/slideLayout15.xml" ContentType="application/vnd.openxmlformats-officedocument.presentationml.slideLayout+xml"/>
  <Override PartName="/ppt/theme/theme14.xml" ContentType="application/vnd.openxmlformats-officedocument.theme+xml"/>
  <Override PartName="/ppt/slideLayouts/slideLayout16.xml" ContentType="application/vnd.openxmlformats-officedocument.presentationml.slideLayout+xml"/>
  <Override PartName="/ppt/theme/theme1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87" r:id="rId2"/>
    <p:sldMasterId id="2147483670" r:id="rId3"/>
    <p:sldMasterId id="2147483689" r:id="rId4"/>
    <p:sldMasterId id="2147483691" r:id="rId5"/>
    <p:sldMasterId id="2147483693" r:id="rId6"/>
    <p:sldMasterId id="2147483695" r:id="rId7"/>
    <p:sldMasterId id="2147483697" r:id="rId8"/>
    <p:sldMasterId id="2147483675" r:id="rId9"/>
    <p:sldMasterId id="2147483677" r:id="rId10"/>
    <p:sldMasterId id="2147483679" r:id="rId11"/>
    <p:sldMasterId id="2147483699" r:id="rId12"/>
    <p:sldMasterId id="2147483681" r:id="rId13"/>
    <p:sldMasterId id="2147483683" r:id="rId14"/>
    <p:sldMasterId id="2147483685" r:id="rId15"/>
    <p:sldMasterId id="2147483705" r:id="rId16"/>
  </p:sldMasterIdLst>
  <p:notesMasterIdLst>
    <p:notesMasterId r:id="rId50"/>
  </p:notesMasterIdLst>
  <p:sldIdLst>
    <p:sldId id="256" r:id="rId17"/>
    <p:sldId id="755" r:id="rId18"/>
    <p:sldId id="756" r:id="rId19"/>
    <p:sldId id="761" r:id="rId20"/>
    <p:sldId id="752" r:id="rId21"/>
    <p:sldId id="264" r:id="rId22"/>
    <p:sldId id="306" r:id="rId23"/>
    <p:sldId id="304" r:id="rId24"/>
    <p:sldId id="314" r:id="rId25"/>
    <p:sldId id="307" r:id="rId26"/>
    <p:sldId id="311" r:id="rId27"/>
    <p:sldId id="303" r:id="rId28"/>
    <p:sldId id="312" r:id="rId29"/>
    <p:sldId id="313" r:id="rId30"/>
    <p:sldId id="315" r:id="rId31"/>
    <p:sldId id="316" r:id="rId32"/>
    <p:sldId id="753" r:id="rId33"/>
    <p:sldId id="758" r:id="rId34"/>
    <p:sldId id="760" r:id="rId35"/>
    <p:sldId id="747" r:id="rId36"/>
    <p:sldId id="750" r:id="rId37"/>
    <p:sldId id="743" r:id="rId38"/>
    <p:sldId id="742" r:id="rId39"/>
    <p:sldId id="739" r:id="rId40"/>
    <p:sldId id="751" r:id="rId41"/>
    <p:sldId id="740" r:id="rId42"/>
    <p:sldId id="738" r:id="rId43"/>
    <p:sldId id="734" r:id="rId44"/>
    <p:sldId id="735" r:id="rId45"/>
    <p:sldId id="746" r:id="rId46"/>
    <p:sldId id="754" r:id="rId47"/>
    <p:sldId id="273" r:id="rId48"/>
    <p:sldId id="762" r:id="rId49"/>
  </p:sldIdLst>
  <p:sldSz cx="12192000" cy="6858000"/>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jGfN+n6YfEfbE3in1AHzn9yH5D8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1A17"/>
    <a:srgbClr val="204496"/>
    <a:srgbClr val="F79A19"/>
    <a:srgbClr val="0594B4"/>
    <a:srgbClr val="EC6633"/>
    <a:srgbClr val="877DB8"/>
    <a:srgbClr val="273583"/>
    <a:srgbClr val="273483"/>
    <a:srgbClr val="169DD9"/>
    <a:srgbClr val="E57F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5D1308-3674-422B-B6A8-5AF50A9D006B}" v="65" dt="2022-03-23T14:44:22.5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77" autoAdjust="0"/>
    <p:restoredTop sz="94688"/>
  </p:normalViewPr>
  <p:slideViewPr>
    <p:cSldViewPr snapToGrid="0" snapToObjects="1">
      <p:cViewPr varScale="1">
        <p:scale>
          <a:sx n="106" d="100"/>
          <a:sy n="106" d="100"/>
        </p:scale>
        <p:origin x="816" y="10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notesMaster" Target="notesMasters/notesMaster1.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customschemas.google.com/relationships/presentationmetadata" Target="metadata"/><Relationship Id="rId58" Type="http://schemas.microsoft.com/office/2016/11/relationships/changesInfo" Target="changesInfos/changesInfo1.xml"/><Relationship Id="rId5" Type="http://schemas.openxmlformats.org/officeDocument/2006/relationships/slideMaster" Target="slideMasters/slideMaster5.xml"/><Relationship Id="rId19" Type="http://schemas.openxmlformats.org/officeDocument/2006/relationships/slide" Target="slides/slide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microsoft.com/office/2015/10/relationships/revisionInfo" Target="revisionInfo.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West" userId="S::daniel.west@bethell.co.uk::d6292937-787e-4c95-9f08-137152c0b9e6" providerId="AD" clId="Web-{495D1308-3674-422B-B6A8-5AF50A9D006B}"/>
    <pc:docChg chg="modSld">
      <pc:chgData name="Daniel West" userId="S::daniel.west@bethell.co.uk::d6292937-787e-4c95-9f08-137152c0b9e6" providerId="AD" clId="Web-{495D1308-3674-422B-B6A8-5AF50A9D006B}" dt="2022-03-23T14:44:22.517" v="41" actId="1076"/>
      <pc:docMkLst>
        <pc:docMk/>
      </pc:docMkLst>
      <pc:sldChg chg="addSp modSp">
        <pc:chgData name="Daniel West" userId="S::daniel.west@bethell.co.uk::d6292937-787e-4c95-9f08-137152c0b9e6" providerId="AD" clId="Web-{495D1308-3674-422B-B6A8-5AF50A9D006B}" dt="2022-03-23T14:44:22.517" v="41" actId="1076"/>
        <pc:sldMkLst>
          <pc:docMk/>
          <pc:sldMk cId="203695151" sldId="750"/>
        </pc:sldMkLst>
        <pc:spChg chg="add mod">
          <ac:chgData name="Daniel West" userId="S::daniel.west@bethell.co.uk::d6292937-787e-4c95-9f08-137152c0b9e6" providerId="AD" clId="Web-{495D1308-3674-422B-B6A8-5AF50A9D006B}" dt="2022-03-23T14:44:22.517" v="41" actId="1076"/>
          <ac:spMkLst>
            <pc:docMk/>
            <pc:sldMk cId="203695151" sldId="750"/>
            <ac:spMk id="4" creationId="{5096617F-9F6B-2459-F940-2EB29C4C182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05CC88-0D98-46B4-8445-7F535C2D4381}" type="doc">
      <dgm:prSet loTypeId="urn:microsoft.com/office/officeart/2005/8/layout/pyramid1" loCatId="pyramid" qsTypeId="urn:microsoft.com/office/officeart/2005/8/quickstyle/simple1" qsCatId="simple" csTypeId="urn:microsoft.com/office/officeart/2005/8/colors/accent1_2" csCatId="accent1" phldr="1"/>
      <dgm:spPr/>
    </dgm:pt>
    <dgm:pt modelId="{1EA0DAB0-DCD3-410A-B0B3-F985AB2C3816}">
      <dgm:prSet phldrT="[Text]" custT="1"/>
      <dgm:spPr>
        <a:solidFill>
          <a:srgbClr val="223F88"/>
        </a:solidFill>
      </dgm:spPr>
      <dgm:t>
        <a:bodyPr/>
        <a:lstStyle/>
        <a:p>
          <a:pPr>
            <a:lnSpc>
              <a:spcPct val="150000"/>
            </a:lnSpc>
          </a:pPr>
          <a:r>
            <a:rPr lang="en-GB" sz="2400" b="1" dirty="0">
              <a:solidFill>
                <a:schemeClr val="bg1"/>
              </a:solidFill>
              <a:latin typeface="Ubuntu" panose="020B0504030602030204" pitchFamily="34" charset="0"/>
            </a:rPr>
            <a:t>0</a:t>
          </a:r>
        </a:p>
      </dgm:t>
    </dgm:pt>
    <dgm:pt modelId="{4EA547A7-53F0-4673-BA5D-CD6E1C780A95}" type="parTrans" cxnId="{E2E991EF-5F32-427E-8D26-E5A61C3344BA}">
      <dgm:prSet/>
      <dgm:spPr/>
      <dgm:t>
        <a:bodyPr/>
        <a:lstStyle/>
        <a:p>
          <a:endParaRPr lang="en-GB">
            <a:solidFill>
              <a:schemeClr val="bg1"/>
            </a:solidFill>
          </a:endParaRPr>
        </a:p>
      </dgm:t>
    </dgm:pt>
    <dgm:pt modelId="{BAD50A14-741C-4F85-84CF-61CF29231C5D}" type="sibTrans" cxnId="{E2E991EF-5F32-427E-8D26-E5A61C3344BA}">
      <dgm:prSet/>
      <dgm:spPr/>
      <dgm:t>
        <a:bodyPr/>
        <a:lstStyle/>
        <a:p>
          <a:endParaRPr lang="en-GB">
            <a:solidFill>
              <a:schemeClr val="bg1"/>
            </a:solidFill>
          </a:endParaRPr>
        </a:p>
      </dgm:t>
    </dgm:pt>
    <dgm:pt modelId="{6338AE13-5033-4DBA-AD2E-970E44954F08}">
      <dgm:prSet phldrT="[Text]" custT="1"/>
      <dgm:spPr>
        <a:solidFill>
          <a:srgbClr val="223F88"/>
        </a:solidFill>
      </dgm:spPr>
      <dgm:t>
        <a:bodyPr/>
        <a:lstStyle/>
        <a:p>
          <a:r>
            <a:rPr lang="en-GB" sz="2400" b="1" dirty="0">
              <a:solidFill>
                <a:schemeClr val="bg1"/>
              </a:solidFill>
              <a:latin typeface="Ubuntu" panose="020B0504030602030204" pitchFamily="34" charset="0"/>
            </a:rPr>
            <a:t>0</a:t>
          </a:r>
        </a:p>
      </dgm:t>
    </dgm:pt>
    <dgm:pt modelId="{2E5A2321-B2EE-4176-8F15-622D8F683C5B}" type="parTrans" cxnId="{18E9E3F1-6590-44BE-B959-3174AC23D1B9}">
      <dgm:prSet/>
      <dgm:spPr/>
      <dgm:t>
        <a:bodyPr/>
        <a:lstStyle/>
        <a:p>
          <a:endParaRPr lang="en-GB">
            <a:solidFill>
              <a:schemeClr val="bg1"/>
            </a:solidFill>
          </a:endParaRPr>
        </a:p>
      </dgm:t>
    </dgm:pt>
    <dgm:pt modelId="{F71E82E0-5681-47FB-BD56-AFD7AEB3760E}" type="sibTrans" cxnId="{18E9E3F1-6590-44BE-B959-3174AC23D1B9}">
      <dgm:prSet/>
      <dgm:spPr/>
      <dgm:t>
        <a:bodyPr/>
        <a:lstStyle/>
        <a:p>
          <a:endParaRPr lang="en-GB">
            <a:solidFill>
              <a:schemeClr val="bg1"/>
            </a:solidFill>
          </a:endParaRPr>
        </a:p>
      </dgm:t>
    </dgm:pt>
    <dgm:pt modelId="{1AE0F60A-9BA5-4535-A3E0-DCD9D55A5735}">
      <dgm:prSet phldrT="[Text]" custT="1"/>
      <dgm:spPr>
        <a:solidFill>
          <a:srgbClr val="223F88"/>
        </a:solidFill>
      </dgm:spPr>
      <dgm:t>
        <a:bodyPr/>
        <a:lstStyle/>
        <a:p>
          <a:r>
            <a:rPr lang="en-GB" sz="2400" b="1" dirty="0">
              <a:solidFill>
                <a:schemeClr val="bg1"/>
              </a:solidFill>
              <a:latin typeface="Ubuntu" panose="020B0504030602030204" pitchFamily="34" charset="0"/>
            </a:rPr>
            <a:t>1</a:t>
          </a:r>
        </a:p>
      </dgm:t>
    </dgm:pt>
    <dgm:pt modelId="{BD7669E1-173E-4EF0-B5E8-6DC9566A0E65}" type="parTrans" cxnId="{F1630C5A-3C89-472A-A637-E49B778D48D0}">
      <dgm:prSet/>
      <dgm:spPr/>
      <dgm:t>
        <a:bodyPr/>
        <a:lstStyle/>
        <a:p>
          <a:endParaRPr lang="en-GB">
            <a:solidFill>
              <a:schemeClr val="bg1"/>
            </a:solidFill>
          </a:endParaRPr>
        </a:p>
      </dgm:t>
    </dgm:pt>
    <dgm:pt modelId="{6C1A487E-7F78-4D53-BDE6-0C467F3D129D}" type="sibTrans" cxnId="{F1630C5A-3C89-472A-A637-E49B778D48D0}">
      <dgm:prSet/>
      <dgm:spPr/>
      <dgm:t>
        <a:bodyPr/>
        <a:lstStyle/>
        <a:p>
          <a:endParaRPr lang="en-GB">
            <a:solidFill>
              <a:schemeClr val="bg1"/>
            </a:solidFill>
          </a:endParaRPr>
        </a:p>
      </dgm:t>
    </dgm:pt>
    <dgm:pt modelId="{265E07A5-9124-4943-8166-5944F91C48B4}">
      <dgm:prSet phldrT="[Text]" custT="1"/>
      <dgm:spPr>
        <a:solidFill>
          <a:srgbClr val="223F88"/>
        </a:solidFill>
      </dgm:spPr>
      <dgm:t>
        <a:bodyPr/>
        <a:lstStyle/>
        <a:p>
          <a:r>
            <a:rPr lang="en-GB" sz="2400" b="1" dirty="0">
              <a:solidFill>
                <a:schemeClr val="bg1"/>
              </a:solidFill>
              <a:latin typeface="Ubuntu" panose="020B0504030602030204" pitchFamily="34" charset="0"/>
            </a:rPr>
            <a:t>0</a:t>
          </a:r>
        </a:p>
      </dgm:t>
    </dgm:pt>
    <dgm:pt modelId="{B3DD140F-6667-4C0E-969E-79B329B35951}" type="parTrans" cxnId="{8F34F3FA-B8C4-4D84-B0D9-289A4A03FF51}">
      <dgm:prSet/>
      <dgm:spPr/>
      <dgm:t>
        <a:bodyPr/>
        <a:lstStyle/>
        <a:p>
          <a:endParaRPr lang="en-GB">
            <a:solidFill>
              <a:schemeClr val="bg1"/>
            </a:solidFill>
          </a:endParaRPr>
        </a:p>
      </dgm:t>
    </dgm:pt>
    <dgm:pt modelId="{347B86D6-657B-4BED-8568-A2F5FB6D9477}" type="sibTrans" cxnId="{8F34F3FA-B8C4-4D84-B0D9-289A4A03FF51}">
      <dgm:prSet/>
      <dgm:spPr/>
      <dgm:t>
        <a:bodyPr/>
        <a:lstStyle/>
        <a:p>
          <a:endParaRPr lang="en-GB">
            <a:solidFill>
              <a:schemeClr val="bg1"/>
            </a:solidFill>
          </a:endParaRPr>
        </a:p>
      </dgm:t>
    </dgm:pt>
    <dgm:pt modelId="{7736448F-F740-4C42-B676-34ED577C7B0D}">
      <dgm:prSet phldrT="[Text]" custT="1"/>
      <dgm:spPr>
        <a:solidFill>
          <a:srgbClr val="223F88"/>
        </a:solidFill>
      </dgm:spPr>
      <dgm:t>
        <a:bodyPr/>
        <a:lstStyle/>
        <a:p>
          <a:r>
            <a:rPr lang="en-GB" sz="2400" b="1" dirty="0">
              <a:solidFill>
                <a:schemeClr val="bg1"/>
              </a:solidFill>
              <a:latin typeface="Ubuntu" panose="020B0504030602030204" pitchFamily="34" charset="0"/>
            </a:rPr>
            <a:t>3</a:t>
          </a:r>
        </a:p>
      </dgm:t>
    </dgm:pt>
    <dgm:pt modelId="{51B77242-41D8-46B5-841A-4390B3E0E4BA}" type="parTrans" cxnId="{850AEC3E-507A-4DB9-A0B8-5BF318F4D3CE}">
      <dgm:prSet/>
      <dgm:spPr/>
      <dgm:t>
        <a:bodyPr/>
        <a:lstStyle/>
        <a:p>
          <a:endParaRPr lang="en-GB">
            <a:solidFill>
              <a:schemeClr val="bg1"/>
            </a:solidFill>
          </a:endParaRPr>
        </a:p>
      </dgm:t>
    </dgm:pt>
    <dgm:pt modelId="{2F60D358-AC10-46EA-A271-E74DA50E66EC}" type="sibTrans" cxnId="{850AEC3E-507A-4DB9-A0B8-5BF318F4D3CE}">
      <dgm:prSet/>
      <dgm:spPr/>
      <dgm:t>
        <a:bodyPr/>
        <a:lstStyle/>
        <a:p>
          <a:endParaRPr lang="en-GB">
            <a:solidFill>
              <a:schemeClr val="bg1"/>
            </a:solidFill>
          </a:endParaRPr>
        </a:p>
      </dgm:t>
    </dgm:pt>
    <dgm:pt modelId="{06974D5E-FF5B-4846-9452-0DA9A51CB372}">
      <dgm:prSet phldrT="[Text]" custT="1"/>
      <dgm:spPr>
        <a:solidFill>
          <a:srgbClr val="223F88"/>
        </a:solidFill>
      </dgm:spPr>
      <dgm:t>
        <a:bodyPr/>
        <a:lstStyle/>
        <a:p>
          <a:r>
            <a:rPr lang="en-GB" sz="2400" b="1" dirty="0">
              <a:solidFill>
                <a:schemeClr val="bg1"/>
              </a:solidFill>
              <a:latin typeface="Ubuntu" panose="020B0504030602030204" pitchFamily="34" charset="0"/>
            </a:rPr>
            <a:t>187</a:t>
          </a:r>
        </a:p>
      </dgm:t>
    </dgm:pt>
    <dgm:pt modelId="{E42A7295-3D21-4B4B-A6DC-AEABC4057633}" type="parTrans" cxnId="{E08760B9-71A3-4368-BEF7-CD0356986806}">
      <dgm:prSet/>
      <dgm:spPr/>
      <dgm:t>
        <a:bodyPr/>
        <a:lstStyle/>
        <a:p>
          <a:endParaRPr lang="en-GB">
            <a:solidFill>
              <a:schemeClr val="bg1"/>
            </a:solidFill>
          </a:endParaRPr>
        </a:p>
      </dgm:t>
    </dgm:pt>
    <dgm:pt modelId="{225D2FBF-5414-4518-B9EB-0832D45E8001}" type="sibTrans" cxnId="{E08760B9-71A3-4368-BEF7-CD0356986806}">
      <dgm:prSet/>
      <dgm:spPr/>
      <dgm:t>
        <a:bodyPr/>
        <a:lstStyle/>
        <a:p>
          <a:endParaRPr lang="en-GB">
            <a:solidFill>
              <a:schemeClr val="bg1"/>
            </a:solidFill>
          </a:endParaRPr>
        </a:p>
      </dgm:t>
    </dgm:pt>
    <dgm:pt modelId="{6B8116F5-EEA0-4704-8F46-C9B2B2D78FAA}" type="pres">
      <dgm:prSet presAssocID="{F705CC88-0D98-46B4-8445-7F535C2D4381}" presName="Name0" presStyleCnt="0">
        <dgm:presLayoutVars>
          <dgm:dir/>
          <dgm:animLvl val="lvl"/>
          <dgm:resizeHandles val="exact"/>
        </dgm:presLayoutVars>
      </dgm:prSet>
      <dgm:spPr/>
    </dgm:pt>
    <dgm:pt modelId="{32C3DA7E-F715-46A6-8147-5ACC9C315B09}" type="pres">
      <dgm:prSet presAssocID="{1EA0DAB0-DCD3-410A-B0B3-F985AB2C3816}" presName="Name8" presStyleCnt="0"/>
      <dgm:spPr/>
    </dgm:pt>
    <dgm:pt modelId="{D120A11E-8F0D-42E1-A389-8666ADAE118D}" type="pres">
      <dgm:prSet presAssocID="{1EA0DAB0-DCD3-410A-B0B3-F985AB2C3816}" presName="level" presStyleLbl="node1" presStyleIdx="0" presStyleCnt="6">
        <dgm:presLayoutVars>
          <dgm:chMax val="1"/>
          <dgm:bulletEnabled val="1"/>
        </dgm:presLayoutVars>
      </dgm:prSet>
      <dgm:spPr/>
    </dgm:pt>
    <dgm:pt modelId="{F874A5DF-4200-4A70-8919-32422E39EF73}" type="pres">
      <dgm:prSet presAssocID="{1EA0DAB0-DCD3-410A-B0B3-F985AB2C3816}" presName="levelTx" presStyleLbl="revTx" presStyleIdx="0" presStyleCnt="0">
        <dgm:presLayoutVars>
          <dgm:chMax val="1"/>
          <dgm:bulletEnabled val="1"/>
        </dgm:presLayoutVars>
      </dgm:prSet>
      <dgm:spPr/>
    </dgm:pt>
    <dgm:pt modelId="{F025A4D2-7BFF-4BD3-AF10-7F7DDE4106D8}" type="pres">
      <dgm:prSet presAssocID="{6338AE13-5033-4DBA-AD2E-970E44954F08}" presName="Name8" presStyleCnt="0"/>
      <dgm:spPr/>
    </dgm:pt>
    <dgm:pt modelId="{B5803460-7030-405F-B586-430DD31C9A59}" type="pres">
      <dgm:prSet presAssocID="{6338AE13-5033-4DBA-AD2E-970E44954F08}" presName="level" presStyleLbl="node1" presStyleIdx="1" presStyleCnt="6">
        <dgm:presLayoutVars>
          <dgm:chMax val="1"/>
          <dgm:bulletEnabled val="1"/>
        </dgm:presLayoutVars>
      </dgm:prSet>
      <dgm:spPr/>
    </dgm:pt>
    <dgm:pt modelId="{A23C533D-ACE8-47BC-BF96-244B94F826E7}" type="pres">
      <dgm:prSet presAssocID="{6338AE13-5033-4DBA-AD2E-970E44954F08}" presName="levelTx" presStyleLbl="revTx" presStyleIdx="0" presStyleCnt="0">
        <dgm:presLayoutVars>
          <dgm:chMax val="1"/>
          <dgm:bulletEnabled val="1"/>
        </dgm:presLayoutVars>
      </dgm:prSet>
      <dgm:spPr/>
    </dgm:pt>
    <dgm:pt modelId="{35AF9237-28B2-4802-95FF-DDE00F74BCD2}" type="pres">
      <dgm:prSet presAssocID="{1AE0F60A-9BA5-4535-A3E0-DCD9D55A5735}" presName="Name8" presStyleCnt="0"/>
      <dgm:spPr/>
    </dgm:pt>
    <dgm:pt modelId="{F812B45B-709D-4E93-B5E1-E23B404AC7CD}" type="pres">
      <dgm:prSet presAssocID="{1AE0F60A-9BA5-4535-A3E0-DCD9D55A5735}" presName="level" presStyleLbl="node1" presStyleIdx="2" presStyleCnt="6">
        <dgm:presLayoutVars>
          <dgm:chMax val="1"/>
          <dgm:bulletEnabled val="1"/>
        </dgm:presLayoutVars>
      </dgm:prSet>
      <dgm:spPr/>
    </dgm:pt>
    <dgm:pt modelId="{16803B5D-1F56-48E8-923E-578EB95DB9E7}" type="pres">
      <dgm:prSet presAssocID="{1AE0F60A-9BA5-4535-A3E0-DCD9D55A5735}" presName="levelTx" presStyleLbl="revTx" presStyleIdx="0" presStyleCnt="0">
        <dgm:presLayoutVars>
          <dgm:chMax val="1"/>
          <dgm:bulletEnabled val="1"/>
        </dgm:presLayoutVars>
      </dgm:prSet>
      <dgm:spPr/>
    </dgm:pt>
    <dgm:pt modelId="{9285423E-73BE-46AC-833B-67E1D6F0F22B}" type="pres">
      <dgm:prSet presAssocID="{265E07A5-9124-4943-8166-5944F91C48B4}" presName="Name8" presStyleCnt="0"/>
      <dgm:spPr/>
    </dgm:pt>
    <dgm:pt modelId="{421E2316-7384-430D-BB2E-BBEF9690AF83}" type="pres">
      <dgm:prSet presAssocID="{265E07A5-9124-4943-8166-5944F91C48B4}" presName="level" presStyleLbl="node1" presStyleIdx="3" presStyleCnt="6">
        <dgm:presLayoutVars>
          <dgm:chMax val="1"/>
          <dgm:bulletEnabled val="1"/>
        </dgm:presLayoutVars>
      </dgm:prSet>
      <dgm:spPr/>
    </dgm:pt>
    <dgm:pt modelId="{08B8525F-8993-47A6-ABDE-E0417943CC7A}" type="pres">
      <dgm:prSet presAssocID="{265E07A5-9124-4943-8166-5944F91C48B4}" presName="levelTx" presStyleLbl="revTx" presStyleIdx="0" presStyleCnt="0">
        <dgm:presLayoutVars>
          <dgm:chMax val="1"/>
          <dgm:bulletEnabled val="1"/>
        </dgm:presLayoutVars>
      </dgm:prSet>
      <dgm:spPr/>
    </dgm:pt>
    <dgm:pt modelId="{D6E32066-FDF9-4AE8-AC0B-F304BC28F88C}" type="pres">
      <dgm:prSet presAssocID="{7736448F-F740-4C42-B676-34ED577C7B0D}" presName="Name8" presStyleCnt="0"/>
      <dgm:spPr/>
    </dgm:pt>
    <dgm:pt modelId="{FE42EEC2-2658-4F19-BC80-AC37D7AFCD37}" type="pres">
      <dgm:prSet presAssocID="{7736448F-F740-4C42-B676-34ED577C7B0D}" presName="level" presStyleLbl="node1" presStyleIdx="4" presStyleCnt="6">
        <dgm:presLayoutVars>
          <dgm:chMax val="1"/>
          <dgm:bulletEnabled val="1"/>
        </dgm:presLayoutVars>
      </dgm:prSet>
      <dgm:spPr/>
    </dgm:pt>
    <dgm:pt modelId="{D7CF5551-0AD0-4773-A8D4-23C883415BBA}" type="pres">
      <dgm:prSet presAssocID="{7736448F-F740-4C42-B676-34ED577C7B0D}" presName="levelTx" presStyleLbl="revTx" presStyleIdx="0" presStyleCnt="0">
        <dgm:presLayoutVars>
          <dgm:chMax val="1"/>
          <dgm:bulletEnabled val="1"/>
        </dgm:presLayoutVars>
      </dgm:prSet>
      <dgm:spPr/>
    </dgm:pt>
    <dgm:pt modelId="{0DB9A877-32D3-4B8B-97A2-134E610B1297}" type="pres">
      <dgm:prSet presAssocID="{06974D5E-FF5B-4846-9452-0DA9A51CB372}" presName="Name8" presStyleCnt="0"/>
      <dgm:spPr/>
    </dgm:pt>
    <dgm:pt modelId="{D4E1505E-1560-4850-8948-042A3581F894}" type="pres">
      <dgm:prSet presAssocID="{06974D5E-FF5B-4846-9452-0DA9A51CB372}" presName="level" presStyleLbl="node1" presStyleIdx="5" presStyleCnt="6">
        <dgm:presLayoutVars>
          <dgm:chMax val="1"/>
          <dgm:bulletEnabled val="1"/>
        </dgm:presLayoutVars>
      </dgm:prSet>
      <dgm:spPr/>
    </dgm:pt>
    <dgm:pt modelId="{419BC7AC-49CD-4471-BB6D-35C5D4AC6F62}" type="pres">
      <dgm:prSet presAssocID="{06974D5E-FF5B-4846-9452-0DA9A51CB372}" presName="levelTx" presStyleLbl="revTx" presStyleIdx="0" presStyleCnt="0">
        <dgm:presLayoutVars>
          <dgm:chMax val="1"/>
          <dgm:bulletEnabled val="1"/>
        </dgm:presLayoutVars>
      </dgm:prSet>
      <dgm:spPr/>
    </dgm:pt>
  </dgm:ptLst>
  <dgm:cxnLst>
    <dgm:cxn modelId="{47C40A20-DA67-4D0B-BC6B-60E5A9CB7ED6}" type="presOf" srcId="{6338AE13-5033-4DBA-AD2E-970E44954F08}" destId="{A23C533D-ACE8-47BC-BF96-244B94F826E7}" srcOrd="1" destOrd="0" presId="urn:microsoft.com/office/officeart/2005/8/layout/pyramid1"/>
    <dgm:cxn modelId="{412AFC2E-0A3D-4546-A799-79C1BC8C3FC2}" type="presOf" srcId="{265E07A5-9124-4943-8166-5944F91C48B4}" destId="{421E2316-7384-430D-BB2E-BBEF9690AF83}" srcOrd="0" destOrd="0" presId="urn:microsoft.com/office/officeart/2005/8/layout/pyramid1"/>
    <dgm:cxn modelId="{C2B80637-8099-4BCF-B89E-D0979D512155}" type="presOf" srcId="{7736448F-F740-4C42-B676-34ED577C7B0D}" destId="{D7CF5551-0AD0-4773-A8D4-23C883415BBA}" srcOrd="1" destOrd="0" presId="urn:microsoft.com/office/officeart/2005/8/layout/pyramid1"/>
    <dgm:cxn modelId="{67D2AD3A-19C7-44C2-B6DA-20E49B1A596D}" type="presOf" srcId="{1AE0F60A-9BA5-4535-A3E0-DCD9D55A5735}" destId="{16803B5D-1F56-48E8-923E-578EB95DB9E7}" srcOrd="1" destOrd="0" presId="urn:microsoft.com/office/officeart/2005/8/layout/pyramid1"/>
    <dgm:cxn modelId="{75CE6F3D-BD58-4DD3-9939-B245E69588E2}" type="presOf" srcId="{F705CC88-0D98-46B4-8445-7F535C2D4381}" destId="{6B8116F5-EEA0-4704-8F46-C9B2B2D78FAA}" srcOrd="0" destOrd="0" presId="urn:microsoft.com/office/officeart/2005/8/layout/pyramid1"/>
    <dgm:cxn modelId="{850AEC3E-507A-4DB9-A0B8-5BF318F4D3CE}" srcId="{F705CC88-0D98-46B4-8445-7F535C2D4381}" destId="{7736448F-F740-4C42-B676-34ED577C7B0D}" srcOrd="4" destOrd="0" parTransId="{51B77242-41D8-46B5-841A-4390B3E0E4BA}" sibTransId="{2F60D358-AC10-46EA-A271-E74DA50E66EC}"/>
    <dgm:cxn modelId="{7D986A40-DC46-46FF-A1C0-9EA4089E058C}" type="presOf" srcId="{1EA0DAB0-DCD3-410A-B0B3-F985AB2C3816}" destId="{D120A11E-8F0D-42E1-A389-8666ADAE118D}" srcOrd="0" destOrd="0" presId="urn:microsoft.com/office/officeart/2005/8/layout/pyramid1"/>
    <dgm:cxn modelId="{B330E745-AA1F-415C-BDC9-AE3EE25C1E7A}" type="presOf" srcId="{7736448F-F740-4C42-B676-34ED577C7B0D}" destId="{FE42EEC2-2658-4F19-BC80-AC37D7AFCD37}" srcOrd="0" destOrd="0" presId="urn:microsoft.com/office/officeart/2005/8/layout/pyramid1"/>
    <dgm:cxn modelId="{1CCD5A73-8579-4045-8DD8-A71ECD57FFA0}" type="presOf" srcId="{06974D5E-FF5B-4846-9452-0DA9A51CB372}" destId="{419BC7AC-49CD-4471-BB6D-35C5D4AC6F62}" srcOrd="1" destOrd="0" presId="urn:microsoft.com/office/officeart/2005/8/layout/pyramid1"/>
    <dgm:cxn modelId="{E2D75277-2083-43A2-81FA-629A99165C33}" type="presOf" srcId="{06974D5E-FF5B-4846-9452-0DA9A51CB372}" destId="{D4E1505E-1560-4850-8948-042A3581F894}" srcOrd="0" destOrd="0" presId="urn:microsoft.com/office/officeart/2005/8/layout/pyramid1"/>
    <dgm:cxn modelId="{F1630C5A-3C89-472A-A637-E49B778D48D0}" srcId="{F705CC88-0D98-46B4-8445-7F535C2D4381}" destId="{1AE0F60A-9BA5-4535-A3E0-DCD9D55A5735}" srcOrd="2" destOrd="0" parTransId="{BD7669E1-173E-4EF0-B5E8-6DC9566A0E65}" sibTransId="{6C1A487E-7F78-4D53-BDE6-0C467F3D129D}"/>
    <dgm:cxn modelId="{AB0D17AC-A1E5-4A00-ADDD-DE7CC0487622}" type="presOf" srcId="{1AE0F60A-9BA5-4535-A3E0-DCD9D55A5735}" destId="{F812B45B-709D-4E93-B5E1-E23B404AC7CD}" srcOrd="0" destOrd="0" presId="urn:microsoft.com/office/officeart/2005/8/layout/pyramid1"/>
    <dgm:cxn modelId="{E08760B9-71A3-4368-BEF7-CD0356986806}" srcId="{F705CC88-0D98-46B4-8445-7F535C2D4381}" destId="{06974D5E-FF5B-4846-9452-0DA9A51CB372}" srcOrd="5" destOrd="0" parTransId="{E42A7295-3D21-4B4B-A6DC-AEABC4057633}" sibTransId="{225D2FBF-5414-4518-B9EB-0832D45E8001}"/>
    <dgm:cxn modelId="{A9EC76D3-1917-4C4E-AE75-F6A831B0D444}" type="presOf" srcId="{6338AE13-5033-4DBA-AD2E-970E44954F08}" destId="{B5803460-7030-405F-B586-430DD31C9A59}" srcOrd="0" destOrd="0" presId="urn:microsoft.com/office/officeart/2005/8/layout/pyramid1"/>
    <dgm:cxn modelId="{E2D0A6E9-F92A-4CDE-8125-7571995E20A2}" type="presOf" srcId="{1EA0DAB0-DCD3-410A-B0B3-F985AB2C3816}" destId="{F874A5DF-4200-4A70-8919-32422E39EF73}" srcOrd="1" destOrd="0" presId="urn:microsoft.com/office/officeart/2005/8/layout/pyramid1"/>
    <dgm:cxn modelId="{E2E991EF-5F32-427E-8D26-E5A61C3344BA}" srcId="{F705CC88-0D98-46B4-8445-7F535C2D4381}" destId="{1EA0DAB0-DCD3-410A-B0B3-F985AB2C3816}" srcOrd="0" destOrd="0" parTransId="{4EA547A7-53F0-4673-BA5D-CD6E1C780A95}" sibTransId="{BAD50A14-741C-4F85-84CF-61CF29231C5D}"/>
    <dgm:cxn modelId="{18E9E3F1-6590-44BE-B959-3174AC23D1B9}" srcId="{F705CC88-0D98-46B4-8445-7F535C2D4381}" destId="{6338AE13-5033-4DBA-AD2E-970E44954F08}" srcOrd="1" destOrd="0" parTransId="{2E5A2321-B2EE-4176-8F15-622D8F683C5B}" sibTransId="{F71E82E0-5681-47FB-BD56-AFD7AEB3760E}"/>
    <dgm:cxn modelId="{A8A611FA-833D-4B25-9AB8-330FE8CDD6EA}" type="presOf" srcId="{265E07A5-9124-4943-8166-5944F91C48B4}" destId="{08B8525F-8993-47A6-ABDE-E0417943CC7A}" srcOrd="1" destOrd="0" presId="urn:microsoft.com/office/officeart/2005/8/layout/pyramid1"/>
    <dgm:cxn modelId="{8F34F3FA-B8C4-4D84-B0D9-289A4A03FF51}" srcId="{F705CC88-0D98-46B4-8445-7F535C2D4381}" destId="{265E07A5-9124-4943-8166-5944F91C48B4}" srcOrd="3" destOrd="0" parTransId="{B3DD140F-6667-4C0E-969E-79B329B35951}" sibTransId="{347B86D6-657B-4BED-8568-A2F5FB6D9477}"/>
    <dgm:cxn modelId="{B8200EBC-95ED-4760-863D-355277D78612}" type="presParOf" srcId="{6B8116F5-EEA0-4704-8F46-C9B2B2D78FAA}" destId="{32C3DA7E-F715-46A6-8147-5ACC9C315B09}" srcOrd="0" destOrd="0" presId="urn:microsoft.com/office/officeart/2005/8/layout/pyramid1"/>
    <dgm:cxn modelId="{607E9DEA-49E7-4F0E-9CD8-045891A50230}" type="presParOf" srcId="{32C3DA7E-F715-46A6-8147-5ACC9C315B09}" destId="{D120A11E-8F0D-42E1-A389-8666ADAE118D}" srcOrd="0" destOrd="0" presId="urn:microsoft.com/office/officeart/2005/8/layout/pyramid1"/>
    <dgm:cxn modelId="{5444505E-09D0-4810-A493-D916413F32D7}" type="presParOf" srcId="{32C3DA7E-F715-46A6-8147-5ACC9C315B09}" destId="{F874A5DF-4200-4A70-8919-32422E39EF73}" srcOrd="1" destOrd="0" presId="urn:microsoft.com/office/officeart/2005/8/layout/pyramid1"/>
    <dgm:cxn modelId="{336506C3-6DB3-455D-8A26-4BB49E23603E}" type="presParOf" srcId="{6B8116F5-EEA0-4704-8F46-C9B2B2D78FAA}" destId="{F025A4D2-7BFF-4BD3-AF10-7F7DDE4106D8}" srcOrd="1" destOrd="0" presId="urn:microsoft.com/office/officeart/2005/8/layout/pyramid1"/>
    <dgm:cxn modelId="{32E06366-63B6-4188-A4F0-7D290E4AF828}" type="presParOf" srcId="{F025A4D2-7BFF-4BD3-AF10-7F7DDE4106D8}" destId="{B5803460-7030-405F-B586-430DD31C9A59}" srcOrd="0" destOrd="0" presId="urn:microsoft.com/office/officeart/2005/8/layout/pyramid1"/>
    <dgm:cxn modelId="{E833A6A6-A4D9-4E37-9E79-BA55FCB45568}" type="presParOf" srcId="{F025A4D2-7BFF-4BD3-AF10-7F7DDE4106D8}" destId="{A23C533D-ACE8-47BC-BF96-244B94F826E7}" srcOrd="1" destOrd="0" presId="urn:microsoft.com/office/officeart/2005/8/layout/pyramid1"/>
    <dgm:cxn modelId="{BD5AAB15-F336-4F4E-9E53-504F48CEAF9C}" type="presParOf" srcId="{6B8116F5-EEA0-4704-8F46-C9B2B2D78FAA}" destId="{35AF9237-28B2-4802-95FF-DDE00F74BCD2}" srcOrd="2" destOrd="0" presId="urn:microsoft.com/office/officeart/2005/8/layout/pyramid1"/>
    <dgm:cxn modelId="{1B81036C-FB4F-429B-AA16-2895BD2C90F7}" type="presParOf" srcId="{35AF9237-28B2-4802-95FF-DDE00F74BCD2}" destId="{F812B45B-709D-4E93-B5E1-E23B404AC7CD}" srcOrd="0" destOrd="0" presId="urn:microsoft.com/office/officeart/2005/8/layout/pyramid1"/>
    <dgm:cxn modelId="{820C2E3C-235C-4105-99EE-F4A6FDB09372}" type="presParOf" srcId="{35AF9237-28B2-4802-95FF-DDE00F74BCD2}" destId="{16803B5D-1F56-48E8-923E-578EB95DB9E7}" srcOrd="1" destOrd="0" presId="urn:microsoft.com/office/officeart/2005/8/layout/pyramid1"/>
    <dgm:cxn modelId="{86F305C9-7264-42AA-A4C1-6F92973E2EBD}" type="presParOf" srcId="{6B8116F5-EEA0-4704-8F46-C9B2B2D78FAA}" destId="{9285423E-73BE-46AC-833B-67E1D6F0F22B}" srcOrd="3" destOrd="0" presId="urn:microsoft.com/office/officeart/2005/8/layout/pyramid1"/>
    <dgm:cxn modelId="{192C224E-54E3-4050-954B-9CB4CEC49C5C}" type="presParOf" srcId="{9285423E-73BE-46AC-833B-67E1D6F0F22B}" destId="{421E2316-7384-430D-BB2E-BBEF9690AF83}" srcOrd="0" destOrd="0" presId="urn:microsoft.com/office/officeart/2005/8/layout/pyramid1"/>
    <dgm:cxn modelId="{39CE6368-E572-4FED-9B87-E352B8D7B058}" type="presParOf" srcId="{9285423E-73BE-46AC-833B-67E1D6F0F22B}" destId="{08B8525F-8993-47A6-ABDE-E0417943CC7A}" srcOrd="1" destOrd="0" presId="urn:microsoft.com/office/officeart/2005/8/layout/pyramid1"/>
    <dgm:cxn modelId="{6EB3A314-1064-46FA-B076-DEB6ACCAA432}" type="presParOf" srcId="{6B8116F5-EEA0-4704-8F46-C9B2B2D78FAA}" destId="{D6E32066-FDF9-4AE8-AC0B-F304BC28F88C}" srcOrd="4" destOrd="0" presId="urn:microsoft.com/office/officeart/2005/8/layout/pyramid1"/>
    <dgm:cxn modelId="{08F0BEA0-84F5-489B-A556-578A77C356A9}" type="presParOf" srcId="{D6E32066-FDF9-4AE8-AC0B-F304BC28F88C}" destId="{FE42EEC2-2658-4F19-BC80-AC37D7AFCD37}" srcOrd="0" destOrd="0" presId="urn:microsoft.com/office/officeart/2005/8/layout/pyramid1"/>
    <dgm:cxn modelId="{F673F2A1-FEFE-471D-AA0B-3ED5D37F542C}" type="presParOf" srcId="{D6E32066-FDF9-4AE8-AC0B-F304BC28F88C}" destId="{D7CF5551-0AD0-4773-A8D4-23C883415BBA}" srcOrd="1" destOrd="0" presId="urn:microsoft.com/office/officeart/2005/8/layout/pyramid1"/>
    <dgm:cxn modelId="{E95EFA06-42AA-481C-B3D7-B5D19EDEAA05}" type="presParOf" srcId="{6B8116F5-EEA0-4704-8F46-C9B2B2D78FAA}" destId="{0DB9A877-32D3-4B8B-97A2-134E610B1297}" srcOrd="5" destOrd="0" presId="urn:microsoft.com/office/officeart/2005/8/layout/pyramid1"/>
    <dgm:cxn modelId="{CF7A06C7-8FDF-400D-BB3B-95F4990BC86E}" type="presParOf" srcId="{0DB9A877-32D3-4B8B-97A2-134E610B1297}" destId="{D4E1505E-1560-4850-8948-042A3581F894}" srcOrd="0" destOrd="0" presId="urn:microsoft.com/office/officeart/2005/8/layout/pyramid1"/>
    <dgm:cxn modelId="{2AD4427F-207B-40E5-B7A0-24916688D3B7}" type="presParOf" srcId="{0DB9A877-32D3-4B8B-97A2-134E610B1297}" destId="{419BC7AC-49CD-4471-BB6D-35C5D4AC6F62}"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20A11E-8F0D-42E1-A389-8666ADAE118D}">
      <dsp:nvSpPr>
        <dsp:cNvPr id="0" name=""/>
        <dsp:cNvSpPr/>
      </dsp:nvSpPr>
      <dsp:spPr>
        <a:xfrm>
          <a:off x="2631029" y="0"/>
          <a:ext cx="1052411" cy="701608"/>
        </a:xfrm>
        <a:prstGeom prst="trapezoid">
          <a:avLst>
            <a:gd name="adj" fmla="val 75000"/>
          </a:avLst>
        </a:prstGeom>
        <a:solidFill>
          <a:srgbClr val="223F8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150000"/>
            </a:lnSpc>
            <a:spcBef>
              <a:spcPct val="0"/>
            </a:spcBef>
            <a:spcAft>
              <a:spcPct val="35000"/>
            </a:spcAft>
            <a:buNone/>
          </a:pPr>
          <a:r>
            <a:rPr lang="en-GB" sz="2400" b="1" kern="1200" dirty="0">
              <a:solidFill>
                <a:schemeClr val="bg1"/>
              </a:solidFill>
              <a:latin typeface="Ubuntu" panose="020B0504030602030204" pitchFamily="34" charset="0"/>
            </a:rPr>
            <a:t>0</a:t>
          </a:r>
        </a:p>
      </dsp:txBody>
      <dsp:txXfrm>
        <a:off x="2631029" y="0"/>
        <a:ext cx="1052411" cy="701608"/>
      </dsp:txXfrm>
    </dsp:sp>
    <dsp:sp modelId="{B5803460-7030-405F-B586-430DD31C9A59}">
      <dsp:nvSpPr>
        <dsp:cNvPr id="0" name=""/>
        <dsp:cNvSpPr/>
      </dsp:nvSpPr>
      <dsp:spPr>
        <a:xfrm>
          <a:off x="2104824" y="701608"/>
          <a:ext cx="2104823" cy="701608"/>
        </a:xfrm>
        <a:prstGeom prst="trapezoid">
          <a:avLst>
            <a:gd name="adj" fmla="val 75000"/>
          </a:avLst>
        </a:prstGeom>
        <a:solidFill>
          <a:srgbClr val="223F8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bg1"/>
              </a:solidFill>
              <a:latin typeface="Ubuntu" panose="020B0504030602030204" pitchFamily="34" charset="0"/>
            </a:rPr>
            <a:t>0</a:t>
          </a:r>
        </a:p>
      </dsp:txBody>
      <dsp:txXfrm>
        <a:off x="2473168" y="701608"/>
        <a:ext cx="1368135" cy="701608"/>
      </dsp:txXfrm>
    </dsp:sp>
    <dsp:sp modelId="{F812B45B-709D-4E93-B5E1-E23B404AC7CD}">
      <dsp:nvSpPr>
        <dsp:cNvPr id="0" name=""/>
        <dsp:cNvSpPr/>
      </dsp:nvSpPr>
      <dsp:spPr>
        <a:xfrm>
          <a:off x="1578618" y="1403216"/>
          <a:ext cx="3157235" cy="701608"/>
        </a:xfrm>
        <a:prstGeom prst="trapezoid">
          <a:avLst>
            <a:gd name="adj" fmla="val 75000"/>
          </a:avLst>
        </a:prstGeom>
        <a:solidFill>
          <a:srgbClr val="223F8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bg1"/>
              </a:solidFill>
              <a:latin typeface="Ubuntu" panose="020B0504030602030204" pitchFamily="34" charset="0"/>
            </a:rPr>
            <a:t>1</a:t>
          </a:r>
        </a:p>
      </dsp:txBody>
      <dsp:txXfrm>
        <a:off x="2131134" y="1403216"/>
        <a:ext cx="2052203" cy="701608"/>
      </dsp:txXfrm>
    </dsp:sp>
    <dsp:sp modelId="{421E2316-7384-430D-BB2E-BBEF9690AF83}">
      <dsp:nvSpPr>
        <dsp:cNvPr id="0" name=""/>
        <dsp:cNvSpPr/>
      </dsp:nvSpPr>
      <dsp:spPr>
        <a:xfrm>
          <a:off x="1052412" y="2104824"/>
          <a:ext cx="4209647" cy="701608"/>
        </a:xfrm>
        <a:prstGeom prst="trapezoid">
          <a:avLst>
            <a:gd name="adj" fmla="val 75000"/>
          </a:avLst>
        </a:prstGeom>
        <a:solidFill>
          <a:srgbClr val="223F8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bg1"/>
              </a:solidFill>
              <a:latin typeface="Ubuntu" panose="020B0504030602030204" pitchFamily="34" charset="0"/>
            </a:rPr>
            <a:t>0</a:t>
          </a:r>
        </a:p>
      </dsp:txBody>
      <dsp:txXfrm>
        <a:off x="1789100" y="2104824"/>
        <a:ext cx="2736271" cy="701608"/>
      </dsp:txXfrm>
    </dsp:sp>
    <dsp:sp modelId="{FE42EEC2-2658-4F19-BC80-AC37D7AFCD37}">
      <dsp:nvSpPr>
        <dsp:cNvPr id="0" name=""/>
        <dsp:cNvSpPr/>
      </dsp:nvSpPr>
      <dsp:spPr>
        <a:xfrm>
          <a:off x="526206" y="2806432"/>
          <a:ext cx="5262059" cy="701608"/>
        </a:xfrm>
        <a:prstGeom prst="trapezoid">
          <a:avLst>
            <a:gd name="adj" fmla="val 75000"/>
          </a:avLst>
        </a:prstGeom>
        <a:solidFill>
          <a:srgbClr val="223F8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bg1"/>
              </a:solidFill>
              <a:latin typeface="Ubuntu" panose="020B0504030602030204" pitchFamily="34" charset="0"/>
            </a:rPr>
            <a:t>3</a:t>
          </a:r>
        </a:p>
      </dsp:txBody>
      <dsp:txXfrm>
        <a:off x="1447066" y="2806432"/>
        <a:ext cx="3420339" cy="701608"/>
      </dsp:txXfrm>
    </dsp:sp>
    <dsp:sp modelId="{D4E1505E-1560-4850-8948-042A3581F894}">
      <dsp:nvSpPr>
        <dsp:cNvPr id="0" name=""/>
        <dsp:cNvSpPr/>
      </dsp:nvSpPr>
      <dsp:spPr>
        <a:xfrm>
          <a:off x="0" y="3508040"/>
          <a:ext cx="6314471" cy="701608"/>
        </a:xfrm>
        <a:prstGeom prst="trapezoid">
          <a:avLst>
            <a:gd name="adj" fmla="val 75000"/>
          </a:avLst>
        </a:prstGeom>
        <a:solidFill>
          <a:srgbClr val="223F8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bg1"/>
              </a:solidFill>
              <a:latin typeface="Ubuntu" panose="020B0504030602030204" pitchFamily="34" charset="0"/>
            </a:rPr>
            <a:t>187</a:t>
          </a:r>
        </a:p>
      </dsp:txBody>
      <dsp:txXfrm>
        <a:off x="1105032" y="3508040"/>
        <a:ext cx="4104406" cy="701608"/>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33150" y="744475"/>
            <a:ext cx="4532000" cy="37224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9" name="Google Shape;149;p1: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5113"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98B3D2-B189-4EB7-836F-8EB382530FC9}" type="slidenum">
              <a:rPr lang="en-GB" smtClean="0"/>
              <a:t>24</a:t>
            </a:fld>
            <a:endParaRPr lang="en-GB"/>
          </a:p>
        </p:txBody>
      </p:sp>
    </p:spTree>
    <p:extLst>
      <p:ext uri="{BB962C8B-B14F-4D97-AF65-F5344CB8AC3E}">
        <p14:creationId xmlns:p14="http://schemas.microsoft.com/office/powerpoint/2010/main" val="1450498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5113"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98B3D2-B189-4EB7-836F-8EB382530FC9}" type="slidenum">
              <a:rPr lang="en-GB" smtClean="0"/>
              <a:t>25</a:t>
            </a:fld>
            <a:endParaRPr lang="en-GB"/>
          </a:p>
        </p:txBody>
      </p:sp>
    </p:spTree>
    <p:extLst>
      <p:ext uri="{BB962C8B-B14F-4D97-AF65-F5344CB8AC3E}">
        <p14:creationId xmlns:p14="http://schemas.microsoft.com/office/powerpoint/2010/main" val="39592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5113"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98B3D2-B189-4EB7-836F-8EB382530FC9}" type="slidenum">
              <a:rPr lang="en-GB" smtClean="0"/>
              <a:t>26</a:t>
            </a:fld>
            <a:endParaRPr lang="en-GB"/>
          </a:p>
        </p:txBody>
      </p:sp>
    </p:spTree>
    <p:extLst>
      <p:ext uri="{BB962C8B-B14F-4D97-AF65-F5344CB8AC3E}">
        <p14:creationId xmlns:p14="http://schemas.microsoft.com/office/powerpoint/2010/main" val="1941642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5113"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98B3D2-B189-4EB7-836F-8EB382530FC9}" type="slidenum">
              <a:rPr lang="en-GB" smtClean="0"/>
              <a:t>27</a:t>
            </a:fld>
            <a:endParaRPr lang="en-GB"/>
          </a:p>
        </p:txBody>
      </p:sp>
    </p:spTree>
    <p:extLst>
      <p:ext uri="{BB962C8B-B14F-4D97-AF65-F5344CB8AC3E}">
        <p14:creationId xmlns:p14="http://schemas.microsoft.com/office/powerpoint/2010/main" val="3542311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5113"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98B3D2-B189-4EB7-836F-8EB382530FC9}" type="slidenum">
              <a:rPr lang="en-GB" smtClean="0"/>
              <a:t>28</a:t>
            </a:fld>
            <a:endParaRPr lang="en-GB"/>
          </a:p>
        </p:txBody>
      </p:sp>
    </p:spTree>
    <p:extLst>
      <p:ext uri="{BB962C8B-B14F-4D97-AF65-F5344CB8AC3E}">
        <p14:creationId xmlns:p14="http://schemas.microsoft.com/office/powerpoint/2010/main" val="1962513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5113"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98B3D2-B189-4EB7-836F-8EB382530FC9}" type="slidenum">
              <a:rPr lang="en-GB" smtClean="0"/>
              <a:t>29</a:t>
            </a:fld>
            <a:endParaRPr lang="en-GB"/>
          </a:p>
        </p:txBody>
      </p:sp>
    </p:spTree>
    <p:extLst>
      <p:ext uri="{BB962C8B-B14F-4D97-AF65-F5344CB8AC3E}">
        <p14:creationId xmlns:p14="http://schemas.microsoft.com/office/powerpoint/2010/main" val="3953865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5113"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98B3D2-B189-4EB7-836F-8EB382530FC9}" type="slidenum">
              <a:rPr lang="en-GB" smtClean="0"/>
              <a:t>30</a:t>
            </a:fld>
            <a:endParaRPr lang="en-GB"/>
          </a:p>
        </p:txBody>
      </p:sp>
    </p:spTree>
    <p:extLst>
      <p:ext uri="{BB962C8B-B14F-4D97-AF65-F5344CB8AC3E}">
        <p14:creationId xmlns:p14="http://schemas.microsoft.com/office/powerpoint/2010/main" val="3799967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9" name="Google Shape;149;p1: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1979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9" name="Google Shape;149;p1: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9469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9" name="Google Shape;149;p1: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43123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9" name="Google Shape;149;p1: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82693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9" name="Google Shape;149;p1: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31733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5113"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98B3D2-B189-4EB7-836F-8EB382530FC9}" type="slidenum">
              <a:rPr lang="en-GB" smtClean="0"/>
              <a:t>20</a:t>
            </a:fld>
            <a:endParaRPr lang="en-GB"/>
          </a:p>
        </p:txBody>
      </p:sp>
    </p:spTree>
    <p:extLst>
      <p:ext uri="{BB962C8B-B14F-4D97-AF65-F5344CB8AC3E}">
        <p14:creationId xmlns:p14="http://schemas.microsoft.com/office/powerpoint/2010/main" val="172602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5113"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98B3D2-B189-4EB7-836F-8EB382530FC9}" type="slidenum">
              <a:rPr lang="en-GB" smtClean="0"/>
              <a:t>21</a:t>
            </a:fld>
            <a:endParaRPr lang="en-GB"/>
          </a:p>
        </p:txBody>
      </p:sp>
    </p:spTree>
    <p:extLst>
      <p:ext uri="{BB962C8B-B14F-4D97-AF65-F5344CB8AC3E}">
        <p14:creationId xmlns:p14="http://schemas.microsoft.com/office/powerpoint/2010/main" val="2346804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5113"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98B3D2-B189-4EB7-836F-8EB382530FC9}" type="slidenum">
              <a:rPr lang="en-GB" smtClean="0"/>
              <a:t>22</a:t>
            </a:fld>
            <a:endParaRPr lang="en-GB"/>
          </a:p>
        </p:txBody>
      </p:sp>
    </p:spTree>
    <p:extLst>
      <p:ext uri="{BB962C8B-B14F-4D97-AF65-F5344CB8AC3E}">
        <p14:creationId xmlns:p14="http://schemas.microsoft.com/office/powerpoint/2010/main" val="276701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5113"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98B3D2-B189-4EB7-836F-8EB382530FC9}" type="slidenum">
              <a:rPr lang="en-GB" smtClean="0"/>
              <a:t>23</a:t>
            </a:fld>
            <a:endParaRPr lang="en-GB"/>
          </a:p>
        </p:txBody>
      </p:sp>
    </p:spTree>
    <p:extLst>
      <p:ext uri="{BB962C8B-B14F-4D97-AF65-F5344CB8AC3E}">
        <p14:creationId xmlns:p14="http://schemas.microsoft.com/office/powerpoint/2010/main" val="1552100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userDrawn="1">
  <p:cSld name="Blank">
    <p:spTree>
      <p:nvGrpSpPr>
        <p:cNvPr id="1" name="Shape 7"/>
        <p:cNvGrpSpPr/>
        <p:nvPr/>
      </p:nvGrpSpPr>
      <p:grpSpPr>
        <a:xfrm>
          <a:off x="0" y="0"/>
          <a:ext cx="0" cy="0"/>
          <a:chOff x="0" y="0"/>
          <a:chExt cx="0" cy="0"/>
        </a:xfrm>
      </p:grpSpPr>
      <p:sp>
        <p:nvSpPr>
          <p:cNvPr id="5" name="Google Shape;46;p16">
            <a:extLst>
              <a:ext uri="{FF2B5EF4-FFF2-40B4-BE49-F238E27FC236}">
                <a16:creationId xmlns:a16="http://schemas.microsoft.com/office/drawing/2014/main" id="{16917BE8-D5A3-5646-AE8D-72BAF59497D9}"/>
              </a:ext>
            </a:extLst>
          </p:cNvPr>
          <p:cNvSpPr txBox="1">
            <a:spLocks noGrp="1"/>
          </p:cNvSpPr>
          <p:nvPr>
            <p:ph type="title"/>
          </p:nvPr>
        </p:nvSpPr>
        <p:spPr>
          <a:xfrm>
            <a:off x="838200" y="1722658"/>
            <a:ext cx="10515600" cy="1325563"/>
          </a:xfrm>
          <a:prstGeom prst="rect">
            <a:avLst/>
          </a:prstGeom>
          <a:noFill/>
          <a:ln>
            <a:noFill/>
          </a:ln>
        </p:spPr>
        <p:txBody>
          <a:bodyPr spcFirstLastPara="1" wrap="square" lIns="91425" tIns="45700" rIns="91425" bIns="45700" anchor="ctr" anchorCtr="0">
            <a:normAutofit/>
          </a:bodyPr>
          <a:lstStyle>
            <a:lvl1pPr marL="0" marR="0" lvl="0" indent="0" algn="l" defTabSz="914400" rtl="0" eaLnBrk="1" fontAlgn="auto" latinLnBrk="0" hangingPunct="1">
              <a:lnSpc>
                <a:spcPct val="90000"/>
              </a:lnSpc>
              <a:spcBef>
                <a:spcPts val="0"/>
              </a:spcBef>
              <a:spcAft>
                <a:spcPts val="0"/>
              </a:spcAft>
              <a:buClr>
                <a:schemeClr val="dk1"/>
              </a:buClr>
              <a:buSzPts val="1800"/>
              <a:buFont typeface="Arial"/>
              <a:buNone/>
              <a:tabLst/>
              <a:defRPr sz="5400" b="1" i="0" u="none" strike="noStrike" cap="none">
                <a:solidFill>
                  <a:srgbClr val="263583"/>
                </a:solidFill>
                <a:latin typeface="Ubuntu" panose="020B0504030602030204" pitchFamily="34" charset="0"/>
                <a:ea typeface="Ubuntu" panose="020B050403060203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90000"/>
              </a:lnSpc>
              <a:spcBef>
                <a:spcPts val="0"/>
              </a:spcBef>
              <a:spcAft>
                <a:spcPts val="0"/>
              </a:spcAft>
              <a:tabLst/>
              <a:defRPr/>
            </a:pPr>
            <a:r>
              <a:rPr lang="en-US"/>
              <a:t>Click to edit Master title style</a:t>
            </a:r>
            <a:endParaRPr lang="en-GB" dirty="0"/>
          </a:p>
        </p:txBody>
      </p:sp>
      <p:sp>
        <p:nvSpPr>
          <p:cNvPr id="6" name="Google Shape;47;p16">
            <a:extLst>
              <a:ext uri="{FF2B5EF4-FFF2-40B4-BE49-F238E27FC236}">
                <a16:creationId xmlns:a16="http://schemas.microsoft.com/office/drawing/2014/main" id="{526A75E8-CA58-1949-A33D-F4229C742CDB}"/>
              </a:ext>
            </a:extLst>
          </p:cNvPr>
          <p:cNvSpPr txBox="1">
            <a:spLocks noGrp="1"/>
          </p:cNvSpPr>
          <p:nvPr>
            <p:ph type="dt" idx="10"/>
          </p:nvPr>
        </p:nvSpPr>
        <p:spPr>
          <a:xfrm>
            <a:off x="838200" y="333883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263583"/>
                </a:solidFill>
                <a:latin typeface="Ubuntu" panose="020B0504030602030204" pitchFamily="34" charset="0"/>
                <a:ea typeface="Ubuntu" panose="020B050403060203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Shape 116"/>
        <p:cNvGrpSpPr/>
        <p:nvPr/>
      </p:nvGrpSpPr>
      <p:grpSpPr>
        <a:xfrm>
          <a:off x="0" y="0"/>
          <a:ext cx="0" cy="0"/>
          <a:chOff x="0" y="0"/>
          <a:chExt cx="0" cy="0"/>
        </a:xfrm>
      </p:grpSpPr>
      <p:sp>
        <p:nvSpPr>
          <p:cNvPr id="4" name="Google Shape;46;p16">
            <a:extLst>
              <a:ext uri="{FF2B5EF4-FFF2-40B4-BE49-F238E27FC236}">
                <a16:creationId xmlns:a16="http://schemas.microsoft.com/office/drawing/2014/main" id="{955998FB-3E6F-BC44-A015-30B933B58A83}"/>
              </a:ext>
            </a:extLst>
          </p:cNvPr>
          <p:cNvSpPr txBox="1">
            <a:spLocks noGrp="1"/>
          </p:cNvSpPr>
          <p:nvPr>
            <p:ph type="title"/>
          </p:nvPr>
        </p:nvSpPr>
        <p:spPr>
          <a:xfrm>
            <a:off x="546004" y="612298"/>
            <a:ext cx="10515600" cy="1325563"/>
          </a:xfrm>
          <a:prstGeom prst="rect">
            <a:avLst/>
          </a:prstGeom>
          <a:noFill/>
          <a:ln>
            <a:noFill/>
          </a:ln>
        </p:spPr>
        <p:txBody>
          <a:bodyPr spcFirstLastPara="1" wrap="square" lIns="91425" tIns="45700" rIns="91425" bIns="45700" anchor="ctr" anchorCtr="0">
            <a:normAutofit/>
          </a:bodyPr>
          <a:lstStyle>
            <a:lvl1pPr marL="0" marR="0" lvl="0" indent="0" algn="l" defTabSz="914400" rtl="0" eaLnBrk="1" fontAlgn="auto" latinLnBrk="0" hangingPunct="1">
              <a:lnSpc>
                <a:spcPct val="90000"/>
              </a:lnSpc>
              <a:spcBef>
                <a:spcPts val="0"/>
              </a:spcBef>
              <a:spcAft>
                <a:spcPts val="0"/>
              </a:spcAft>
              <a:buClr>
                <a:schemeClr val="dk1"/>
              </a:buClr>
              <a:buSzPts val="1800"/>
              <a:buFont typeface="Arial"/>
              <a:buNone/>
              <a:tabLst/>
              <a:defRPr sz="5400" b="1" i="0" u="none" strike="noStrike" cap="none">
                <a:solidFill>
                  <a:schemeClr val="bg1"/>
                </a:solidFill>
                <a:latin typeface="Ubuntu" panose="020B0504030602030204" pitchFamily="34" charset="0"/>
                <a:ea typeface="Ubuntu" panose="020B050403060203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90000"/>
              </a:lnSpc>
              <a:spcBef>
                <a:spcPts val="0"/>
              </a:spcBef>
              <a:spcAft>
                <a:spcPts val="0"/>
              </a:spcAft>
              <a:tabLst/>
              <a:defRPr/>
            </a:pPr>
            <a:endParaRPr lang="en-GB" dirty="0"/>
          </a:p>
        </p:txBody>
      </p:sp>
    </p:spTree>
    <p:extLst>
      <p:ext uri="{BB962C8B-B14F-4D97-AF65-F5344CB8AC3E}">
        <p14:creationId xmlns:p14="http://schemas.microsoft.com/office/powerpoint/2010/main" val="2605895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Shape 116"/>
        <p:cNvGrpSpPr/>
        <p:nvPr/>
      </p:nvGrpSpPr>
      <p:grpSpPr>
        <a:xfrm>
          <a:off x="0" y="0"/>
          <a:ext cx="0" cy="0"/>
          <a:chOff x="0" y="0"/>
          <a:chExt cx="0" cy="0"/>
        </a:xfrm>
      </p:grpSpPr>
      <p:sp>
        <p:nvSpPr>
          <p:cNvPr id="4" name="Google Shape;46;p16">
            <a:extLst>
              <a:ext uri="{FF2B5EF4-FFF2-40B4-BE49-F238E27FC236}">
                <a16:creationId xmlns:a16="http://schemas.microsoft.com/office/drawing/2014/main" id="{7E5040F5-7F7F-4A4E-9CD3-59C1B362B996}"/>
              </a:ext>
            </a:extLst>
          </p:cNvPr>
          <p:cNvSpPr txBox="1">
            <a:spLocks noGrp="1"/>
          </p:cNvSpPr>
          <p:nvPr>
            <p:ph type="title"/>
          </p:nvPr>
        </p:nvSpPr>
        <p:spPr>
          <a:xfrm>
            <a:off x="546004" y="612298"/>
            <a:ext cx="10515600" cy="1325563"/>
          </a:xfrm>
          <a:prstGeom prst="rect">
            <a:avLst/>
          </a:prstGeom>
          <a:noFill/>
          <a:ln>
            <a:noFill/>
          </a:ln>
        </p:spPr>
        <p:txBody>
          <a:bodyPr spcFirstLastPara="1" wrap="square" lIns="91425" tIns="45700" rIns="91425" bIns="45700" anchor="ctr" anchorCtr="0">
            <a:normAutofit/>
          </a:bodyPr>
          <a:lstStyle>
            <a:lvl1pPr marL="0" marR="0" lvl="0" indent="0" algn="l" defTabSz="914400" rtl="0" eaLnBrk="1" fontAlgn="auto" latinLnBrk="0" hangingPunct="1">
              <a:lnSpc>
                <a:spcPct val="90000"/>
              </a:lnSpc>
              <a:spcBef>
                <a:spcPts val="0"/>
              </a:spcBef>
              <a:spcAft>
                <a:spcPts val="0"/>
              </a:spcAft>
              <a:buClr>
                <a:schemeClr val="dk1"/>
              </a:buClr>
              <a:buSzPts val="1800"/>
              <a:buFont typeface="Arial"/>
              <a:buNone/>
              <a:tabLst/>
              <a:defRPr sz="5400" b="1" i="0" u="none" strike="noStrike" cap="none">
                <a:solidFill>
                  <a:schemeClr val="bg1"/>
                </a:solidFill>
                <a:latin typeface="Ubuntu" panose="020B0504030602030204" pitchFamily="34" charset="0"/>
                <a:ea typeface="Ubuntu" panose="020B050403060203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90000"/>
              </a:lnSpc>
              <a:spcBef>
                <a:spcPts val="0"/>
              </a:spcBef>
              <a:spcAft>
                <a:spcPts val="0"/>
              </a:spcAft>
              <a:tabLst/>
              <a:defRPr/>
            </a:pPr>
            <a:endParaRPr lang="en-GB" dirty="0"/>
          </a:p>
        </p:txBody>
      </p:sp>
    </p:spTree>
    <p:extLst>
      <p:ext uri="{BB962C8B-B14F-4D97-AF65-F5344CB8AC3E}">
        <p14:creationId xmlns:p14="http://schemas.microsoft.com/office/powerpoint/2010/main" val="2458112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Shape 116"/>
        <p:cNvGrpSpPr/>
        <p:nvPr/>
      </p:nvGrpSpPr>
      <p:grpSpPr>
        <a:xfrm>
          <a:off x="0" y="0"/>
          <a:ext cx="0" cy="0"/>
          <a:chOff x="0" y="0"/>
          <a:chExt cx="0" cy="0"/>
        </a:xfrm>
      </p:grpSpPr>
      <p:sp>
        <p:nvSpPr>
          <p:cNvPr id="4" name="Google Shape;46;p16">
            <a:extLst>
              <a:ext uri="{FF2B5EF4-FFF2-40B4-BE49-F238E27FC236}">
                <a16:creationId xmlns:a16="http://schemas.microsoft.com/office/drawing/2014/main" id="{A545752E-7BB9-4549-AD85-567C4C32B83A}"/>
              </a:ext>
            </a:extLst>
          </p:cNvPr>
          <p:cNvSpPr txBox="1">
            <a:spLocks noGrp="1"/>
          </p:cNvSpPr>
          <p:nvPr>
            <p:ph type="title"/>
          </p:nvPr>
        </p:nvSpPr>
        <p:spPr>
          <a:xfrm>
            <a:off x="546004" y="612298"/>
            <a:ext cx="10515600" cy="1325563"/>
          </a:xfrm>
          <a:prstGeom prst="rect">
            <a:avLst/>
          </a:prstGeom>
          <a:noFill/>
          <a:ln>
            <a:noFill/>
          </a:ln>
        </p:spPr>
        <p:txBody>
          <a:bodyPr spcFirstLastPara="1" wrap="square" lIns="91425" tIns="45700" rIns="91425" bIns="45700" anchor="ctr" anchorCtr="0">
            <a:normAutofit/>
          </a:bodyPr>
          <a:lstStyle>
            <a:lvl1pPr marL="0" marR="0" lvl="0" indent="0" algn="l" defTabSz="914400" rtl="0" eaLnBrk="1" fontAlgn="auto" latinLnBrk="0" hangingPunct="1">
              <a:lnSpc>
                <a:spcPct val="90000"/>
              </a:lnSpc>
              <a:spcBef>
                <a:spcPts val="0"/>
              </a:spcBef>
              <a:spcAft>
                <a:spcPts val="0"/>
              </a:spcAft>
              <a:buClr>
                <a:schemeClr val="dk1"/>
              </a:buClr>
              <a:buSzPts val="1800"/>
              <a:buFont typeface="Arial"/>
              <a:buNone/>
              <a:tabLst/>
              <a:defRPr sz="5400" b="1" i="0" u="none" strike="noStrike" cap="none">
                <a:solidFill>
                  <a:schemeClr val="bg1"/>
                </a:solidFill>
                <a:latin typeface="Ubuntu" panose="020B0504030602030204" pitchFamily="34" charset="0"/>
                <a:ea typeface="Ubuntu" panose="020B050403060203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90000"/>
              </a:lnSpc>
              <a:spcBef>
                <a:spcPts val="0"/>
              </a:spcBef>
              <a:spcAft>
                <a:spcPts val="0"/>
              </a:spcAft>
              <a:tabLst/>
              <a:defRPr/>
            </a:pPr>
            <a:endParaRPr lang="en-GB" dirty="0"/>
          </a:p>
        </p:txBody>
      </p:sp>
    </p:spTree>
    <p:extLst>
      <p:ext uri="{BB962C8B-B14F-4D97-AF65-F5344CB8AC3E}">
        <p14:creationId xmlns:p14="http://schemas.microsoft.com/office/powerpoint/2010/main" val="1883353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Shape 116"/>
        <p:cNvGrpSpPr/>
        <p:nvPr/>
      </p:nvGrpSpPr>
      <p:grpSpPr>
        <a:xfrm>
          <a:off x="0" y="0"/>
          <a:ext cx="0" cy="0"/>
          <a:chOff x="0" y="0"/>
          <a:chExt cx="0" cy="0"/>
        </a:xfrm>
      </p:grpSpPr>
      <p:sp>
        <p:nvSpPr>
          <p:cNvPr id="4" name="Google Shape;46;p16">
            <a:extLst>
              <a:ext uri="{FF2B5EF4-FFF2-40B4-BE49-F238E27FC236}">
                <a16:creationId xmlns:a16="http://schemas.microsoft.com/office/drawing/2014/main" id="{A545752E-7BB9-4549-AD85-567C4C32B83A}"/>
              </a:ext>
            </a:extLst>
          </p:cNvPr>
          <p:cNvSpPr txBox="1">
            <a:spLocks noGrp="1"/>
          </p:cNvSpPr>
          <p:nvPr>
            <p:ph type="title"/>
          </p:nvPr>
        </p:nvSpPr>
        <p:spPr>
          <a:xfrm>
            <a:off x="546004" y="612298"/>
            <a:ext cx="10515600" cy="1325563"/>
          </a:xfrm>
          <a:prstGeom prst="rect">
            <a:avLst/>
          </a:prstGeom>
          <a:noFill/>
          <a:ln>
            <a:noFill/>
          </a:ln>
        </p:spPr>
        <p:txBody>
          <a:bodyPr spcFirstLastPara="1" wrap="square" lIns="91425" tIns="45700" rIns="91425" bIns="45700" anchor="ctr" anchorCtr="0">
            <a:normAutofit/>
          </a:bodyPr>
          <a:lstStyle>
            <a:lvl1pPr marL="0" marR="0" lvl="0" indent="0" algn="l" defTabSz="914400" rtl="0" eaLnBrk="1" fontAlgn="auto" latinLnBrk="0" hangingPunct="1">
              <a:lnSpc>
                <a:spcPct val="90000"/>
              </a:lnSpc>
              <a:spcBef>
                <a:spcPts val="0"/>
              </a:spcBef>
              <a:spcAft>
                <a:spcPts val="0"/>
              </a:spcAft>
              <a:buClr>
                <a:schemeClr val="dk1"/>
              </a:buClr>
              <a:buSzPts val="1800"/>
              <a:buFont typeface="Arial"/>
              <a:buNone/>
              <a:tabLst/>
              <a:defRPr sz="4800" b="1" i="0" u="none" strike="noStrike" cap="none">
                <a:solidFill>
                  <a:schemeClr val="bg1"/>
                </a:solidFill>
                <a:latin typeface="Ubuntu" panose="020B0504030602030204" pitchFamily="34" charset="0"/>
                <a:ea typeface="Ubuntu" panose="020B050403060203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90000"/>
              </a:lnSpc>
              <a:spcBef>
                <a:spcPts val="0"/>
              </a:spcBef>
              <a:spcAft>
                <a:spcPts val="0"/>
              </a:spcAft>
              <a:tabLst/>
              <a:defRPr/>
            </a:pPr>
            <a:endParaRPr lang="en-GB" dirty="0"/>
          </a:p>
        </p:txBody>
      </p:sp>
    </p:spTree>
    <p:extLst>
      <p:ext uri="{BB962C8B-B14F-4D97-AF65-F5344CB8AC3E}">
        <p14:creationId xmlns:p14="http://schemas.microsoft.com/office/powerpoint/2010/main" val="69618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Shape 116"/>
        <p:cNvGrpSpPr/>
        <p:nvPr/>
      </p:nvGrpSpPr>
      <p:grpSpPr>
        <a:xfrm>
          <a:off x="0" y="0"/>
          <a:ext cx="0" cy="0"/>
          <a:chOff x="0" y="0"/>
          <a:chExt cx="0" cy="0"/>
        </a:xfrm>
      </p:grpSpPr>
      <p:sp>
        <p:nvSpPr>
          <p:cNvPr id="4" name="Google Shape;46;p16">
            <a:extLst>
              <a:ext uri="{FF2B5EF4-FFF2-40B4-BE49-F238E27FC236}">
                <a16:creationId xmlns:a16="http://schemas.microsoft.com/office/drawing/2014/main" id="{41D8DC30-E8BC-F147-9355-878A2AAA3C88}"/>
              </a:ext>
            </a:extLst>
          </p:cNvPr>
          <p:cNvSpPr txBox="1">
            <a:spLocks noGrp="1"/>
          </p:cNvSpPr>
          <p:nvPr>
            <p:ph type="title"/>
          </p:nvPr>
        </p:nvSpPr>
        <p:spPr>
          <a:xfrm>
            <a:off x="546004" y="612298"/>
            <a:ext cx="10515600" cy="1325563"/>
          </a:xfrm>
          <a:prstGeom prst="rect">
            <a:avLst/>
          </a:prstGeom>
          <a:noFill/>
          <a:ln>
            <a:noFill/>
          </a:ln>
        </p:spPr>
        <p:txBody>
          <a:bodyPr spcFirstLastPara="1" wrap="square" lIns="91425" tIns="45700" rIns="91425" bIns="45700" anchor="ctr" anchorCtr="0">
            <a:normAutofit/>
          </a:bodyPr>
          <a:lstStyle>
            <a:lvl1pPr marL="0" marR="0" lvl="0" indent="0" algn="l" defTabSz="914400" rtl="0" eaLnBrk="1" fontAlgn="auto" latinLnBrk="0" hangingPunct="1">
              <a:lnSpc>
                <a:spcPct val="90000"/>
              </a:lnSpc>
              <a:spcBef>
                <a:spcPts val="0"/>
              </a:spcBef>
              <a:spcAft>
                <a:spcPts val="0"/>
              </a:spcAft>
              <a:buClr>
                <a:schemeClr val="dk1"/>
              </a:buClr>
              <a:buSzPts val="1800"/>
              <a:buFont typeface="Arial"/>
              <a:buNone/>
              <a:tabLst/>
              <a:defRPr sz="5400" b="1" i="0" u="none" strike="noStrike" cap="none">
                <a:solidFill>
                  <a:schemeClr val="bg1"/>
                </a:solidFill>
                <a:latin typeface="Ubuntu" panose="020B0504030602030204" pitchFamily="34" charset="0"/>
                <a:ea typeface="Ubuntu" panose="020B050403060203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90000"/>
              </a:lnSpc>
              <a:spcBef>
                <a:spcPts val="0"/>
              </a:spcBef>
              <a:spcAft>
                <a:spcPts val="0"/>
              </a:spcAft>
              <a:tabLst/>
              <a:defRPr/>
            </a:pPr>
            <a:endParaRPr lang="en-GB" dirty="0"/>
          </a:p>
        </p:txBody>
      </p:sp>
    </p:spTree>
    <p:extLst>
      <p:ext uri="{BB962C8B-B14F-4D97-AF65-F5344CB8AC3E}">
        <p14:creationId xmlns:p14="http://schemas.microsoft.com/office/powerpoint/2010/main" val="3339922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Shape 116"/>
        <p:cNvGrpSpPr/>
        <p:nvPr/>
      </p:nvGrpSpPr>
      <p:grpSpPr>
        <a:xfrm>
          <a:off x="0" y="0"/>
          <a:ext cx="0" cy="0"/>
          <a:chOff x="0" y="0"/>
          <a:chExt cx="0" cy="0"/>
        </a:xfrm>
      </p:grpSpPr>
      <p:sp>
        <p:nvSpPr>
          <p:cNvPr id="4" name="Google Shape;46;p16">
            <a:extLst>
              <a:ext uri="{FF2B5EF4-FFF2-40B4-BE49-F238E27FC236}">
                <a16:creationId xmlns:a16="http://schemas.microsoft.com/office/drawing/2014/main" id="{30212A78-4D62-474D-AEA6-7421D41C9955}"/>
              </a:ext>
            </a:extLst>
          </p:cNvPr>
          <p:cNvSpPr txBox="1">
            <a:spLocks noGrp="1"/>
          </p:cNvSpPr>
          <p:nvPr>
            <p:ph type="title"/>
          </p:nvPr>
        </p:nvSpPr>
        <p:spPr>
          <a:xfrm>
            <a:off x="546004" y="612298"/>
            <a:ext cx="10515600" cy="1325563"/>
          </a:xfrm>
          <a:prstGeom prst="rect">
            <a:avLst/>
          </a:prstGeom>
          <a:noFill/>
          <a:ln>
            <a:noFill/>
          </a:ln>
        </p:spPr>
        <p:txBody>
          <a:bodyPr spcFirstLastPara="1" wrap="square" lIns="91425" tIns="45700" rIns="91425" bIns="45700" anchor="ctr" anchorCtr="0">
            <a:normAutofit/>
          </a:bodyPr>
          <a:lstStyle>
            <a:lvl1pPr marL="0" marR="0" lvl="0" indent="0" algn="l" defTabSz="914400" rtl="0" eaLnBrk="1" fontAlgn="auto" latinLnBrk="0" hangingPunct="1">
              <a:lnSpc>
                <a:spcPct val="90000"/>
              </a:lnSpc>
              <a:spcBef>
                <a:spcPts val="0"/>
              </a:spcBef>
              <a:spcAft>
                <a:spcPts val="0"/>
              </a:spcAft>
              <a:buClr>
                <a:schemeClr val="dk1"/>
              </a:buClr>
              <a:buSzPts val="1800"/>
              <a:buFont typeface="Arial"/>
              <a:buNone/>
              <a:tabLst/>
              <a:defRPr sz="5400" b="1" i="0" u="none" strike="noStrike" cap="none">
                <a:solidFill>
                  <a:schemeClr val="bg1"/>
                </a:solidFill>
                <a:latin typeface="Ubuntu" panose="020B0504030602030204" pitchFamily="34" charset="0"/>
                <a:ea typeface="Ubuntu" panose="020B050403060203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90000"/>
              </a:lnSpc>
              <a:spcBef>
                <a:spcPts val="0"/>
              </a:spcBef>
              <a:spcAft>
                <a:spcPts val="0"/>
              </a:spcAft>
              <a:tabLst/>
              <a:defRPr/>
            </a:pPr>
            <a:endParaRPr lang="en-GB" dirty="0"/>
          </a:p>
        </p:txBody>
      </p:sp>
    </p:spTree>
    <p:extLst>
      <p:ext uri="{BB962C8B-B14F-4D97-AF65-F5344CB8AC3E}">
        <p14:creationId xmlns:p14="http://schemas.microsoft.com/office/powerpoint/2010/main" val="37278192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Shape 116"/>
        <p:cNvGrpSpPr/>
        <p:nvPr/>
      </p:nvGrpSpPr>
      <p:grpSpPr>
        <a:xfrm>
          <a:off x="0" y="0"/>
          <a:ext cx="0" cy="0"/>
          <a:chOff x="0" y="0"/>
          <a:chExt cx="0" cy="0"/>
        </a:xfrm>
      </p:grpSpPr>
      <p:sp>
        <p:nvSpPr>
          <p:cNvPr id="3" name="Google Shape;46;p16">
            <a:extLst>
              <a:ext uri="{FF2B5EF4-FFF2-40B4-BE49-F238E27FC236}">
                <a16:creationId xmlns:a16="http://schemas.microsoft.com/office/drawing/2014/main" id="{7CC37659-4F78-B649-935D-9936C98DDC51}"/>
              </a:ext>
            </a:extLst>
          </p:cNvPr>
          <p:cNvSpPr txBox="1">
            <a:spLocks noGrp="1"/>
          </p:cNvSpPr>
          <p:nvPr>
            <p:ph type="title"/>
          </p:nvPr>
        </p:nvSpPr>
        <p:spPr>
          <a:xfrm>
            <a:off x="546004" y="612298"/>
            <a:ext cx="10515600" cy="1325563"/>
          </a:xfrm>
          <a:prstGeom prst="rect">
            <a:avLst/>
          </a:prstGeom>
          <a:noFill/>
          <a:ln>
            <a:noFill/>
          </a:ln>
        </p:spPr>
        <p:txBody>
          <a:bodyPr spcFirstLastPara="1" wrap="square" lIns="91425" tIns="45700" rIns="91425" bIns="45700" anchor="ctr" anchorCtr="0">
            <a:normAutofit/>
          </a:bodyPr>
          <a:lstStyle>
            <a:lvl1pPr marL="0" marR="0" lvl="0" indent="0" algn="l" defTabSz="914400" rtl="0" eaLnBrk="1" fontAlgn="auto" latinLnBrk="0" hangingPunct="1">
              <a:lnSpc>
                <a:spcPct val="90000"/>
              </a:lnSpc>
              <a:spcBef>
                <a:spcPts val="0"/>
              </a:spcBef>
              <a:spcAft>
                <a:spcPts val="0"/>
              </a:spcAft>
              <a:buClr>
                <a:schemeClr val="dk1"/>
              </a:buClr>
              <a:buSzPts val="1800"/>
              <a:buFont typeface="Arial"/>
              <a:buNone/>
              <a:tabLst/>
              <a:defRPr sz="5400" b="1" i="0" u="none" strike="noStrike" cap="none">
                <a:solidFill>
                  <a:schemeClr val="bg1"/>
                </a:solidFill>
                <a:latin typeface="Ubuntu" panose="020B0504030602030204" pitchFamily="34" charset="0"/>
                <a:ea typeface="Ubuntu" panose="020B050403060203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90000"/>
              </a:lnSpc>
              <a:spcBef>
                <a:spcPts val="0"/>
              </a:spcBef>
              <a:spcAft>
                <a:spcPts val="0"/>
              </a:spcAft>
              <a:tabLst/>
              <a:defRPr/>
            </a:pPr>
            <a:endParaRPr lang="en-GB" dirty="0"/>
          </a:p>
        </p:txBody>
      </p:sp>
    </p:spTree>
    <p:extLst>
      <p:ext uri="{BB962C8B-B14F-4D97-AF65-F5344CB8AC3E}">
        <p14:creationId xmlns:p14="http://schemas.microsoft.com/office/powerpoint/2010/main" val="12909308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r="3951"/>
          <a:stretch/>
        </p:blipFill>
        <p:spPr>
          <a:xfrm>
            <a:off x="2324100" y="0"/>
            <a:ext cx="9867900" cy="6858000"/>
          </a:xfrm>
          <a:prstGeom prst="rect">
            <a:avLst/>
          </a:prstGeom>
        </p:spPr>
      </p:pic>
      <p:sp>
        <p:nvSpPr>
          <p:cNvPr id="8" name="Pentagon 7"/>
          <p:cNvSpPr/>
          <p:nvPr userDrawn="1"/>
        </p:nvSpPr>
        <p:spPr>
          <a:xfrm>
            <a:off x="190500" y="0"/>
            <a:ext cx="6348248" cy="6858000"/>
          </a:xfrm>
          <a:prstGeom prst="homePlate">
            <a:avLst>
              <a:gd name="adj" fmla="val 21569"/>
            </a:avLst>
          </a:prstGeom>
          <a:solidFill>
            <a:srgbClr val="FDB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userDrawn="1"/>
        </p:nvSpPr>
        <p:spPr>
          <a:xfrm>
            <a:off x="0" y="0"/>
            <a:ext cx="6348248" cy="6858000"/>
          </a:xfrm>
          <a:prstGeom prst="homePlate">
            <a:avLst>
              <a:gd name="adj" fmla="val 21569"/>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355407" y="3117382"/>
            <a:ext cx="184731" cy="1323439"/>
          </a:xfrm>
          <a:prstGeom prst="rect">
            <a:avLst/>
          </a:prstGeom>
        </p:spPr>
        <p:txBody>
          <a:bodyPr wrap="none">
            <a:spAutoFit/>
          </a:bodyPr>
          <a:lstStyle/>
          <a:p>
            <a:pPr lvl="0"/>
            <a:endParaRPr lang="en-US" sz="8000" spc="300" dirty="0">
              <a:solidFill>
                <a:srgbClr val="FDB844"/>
              </a:solidFill>
              <a:latin typeface="Bebas Neue Bold" panose="020B0606020202050201" pitchFamily="34" charset="0"/>
            </a:endParaRPr>
          </a:p>
        </p:txBody>
      </p:sp>
      <p:sp>
        <p:nvSpPr>
          <p:cNvPr id="2" name="Title 1"/>
          <p:cNvSpPr>
            <a:spLocks noGrp="1"/>
          </p:cNvSpPr>
          <p:nvPr>
            <p:ph type="ctrTitle"/>
          </p:nvPr>
        </p:nvSpPr>
        <p:spPr>
          <a:xfrm>
            <a:off x="355407" y="2786657"/>
            <a:ext cx="5308793" cy="1200329"/>
          </a:xfrm>
        </p:spPr>
        <p:txBody>
          <a:bodyPr wrap="square">
            <a:spAutoFit/>
          </a:bodyPr>
          <a:lstStyle>
            <a:lvl1pPr>
              <a:defRPr lang="en-US" sz="4000">
                <a:solidFill>
                  <a:schemeClr val="bg1"/>
                </a:solidFill>
                <a:latin typeface="Bebas Neue Bold" panose="020B0606020202050201" pitchFamily="34" charset="0"/>
                <a:ea typeface="+mn-ea"/>
                <a:cs typeface="+mn-cs"/>
              </a:defRPr>
            </a:lvl1pPr>
          </a:lstStyle>
          <a:p>
            <a:pPr marL="0" lvl="0"/>
            <a:r>
              <a:rPr lang="en-US" dirty="0"/>
              <a:t>Click to edit Master title style</a:t>
            </a:r>
          </a:p>
        </p:txBody>
      </p:sp>
      <p:sp>
        <p:nvSpPr>
          <p:cNvPr id="4" name="Date Placeholder 3"/>
          <p:cNvSpPr>
            <a:spLocks noGrp="1"/>
          </p:cNvSpPr>
          <p:nvPr>
            <p:ph type="dt" sz="half" idx="10"/>
          </p:nvPr>
        </p:nvSpPr>
        <p:spPr>
          <a:xfrm>
            <a:off x="355407" y="6173787"/>
            <a:ext cx="2743200" cy="365125"/>
          </a:xfrm>
        </p:spPr>
        <p:txBody>
          <a:bodyPr/>
          <a:lstStyle>
            <a:lvl1pPr>
              <a:defRPr sz="1400" b="1">
                <a:solidFill>
                  <a:schemeClr val="bg1"/>
                </a:solidFill>
                <a:latin typeface="Montserrat" panose="00000500000000000000" pitchFamily="50" charset="0"/>
              </a:defRPr>
            </a:lvl1pPr>
          </a:lstStyle>
          <a:p>
            <a:fld id="{E94AF2F6-2CFF-4365-8783-07788DB3DEFC}" type="datetime1">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2B7A19-75C0-4AC9-88AC-A7F3AF28039F}" type="slidenum">
              <a:rPr lang="en-US" smtClean="0"/>
              <a:t>‹#›</a:t>
            </a:fld>
            <a:endParaRPr lang="en-US"/>
          </a:p>
        </p:txBody>
      </p:sp>
    </p:spTree>
    <p:extLst>
      <p:ext uri="{BB962C8B-B14F-4D97-AF65-F5344CB8AC3E}">
        <p14:creationId xmlns:p14="http://schemas.microsoft.com/office/powerpoint/2010/main" val="551918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353800" y="6356350"/>
            <a:ext cx="838200" cy="365125"/>
          </a:xfrm>
          <a:solidFill>
            <a:srgbClr val="FDB844"/>
          </a:solidFill>
        </p:spPr>
        <p:txBody>
          <a:bodyPr/>
          <a:lstStyle>
            <a:lvl1pPr algn="l">
              <a:defRPr b="1">
                <a:solidFill>
                  <a:srgbClr val="222021"/>
                </a:solidFill>
                <a:latin typeface="Montserrat" panose="00000500000000000000" pitchFamily="50" charset="0"/>
              </a:defRPr>
            </a:lvl1pPr>
          </a:lstStyle>
          <a:p>
            <a:fld id="{B52B7A19-75C0-4AC9-88AC-A7F3AF28039F}" type="slidenum">
              <a:rPr lang="en-US" smtClean="0"/>
              <a:pPr/>
              <a:t>‹#›</a:t>
            </a:fld>
            <a:endParaRPr lang="en-US"/>
          </a:p>
        </p:txBody>
      </p:sp>
      <p:sp>
        <p:nvSpPr>
          <p:cNvPr id="8" name="Rectangle 7"/>
          <p:cNvSpPr/>
          <p:nvPr userDrawn="1"/>
        </p:nvSpPr>
        <p:spPr>
          <a:xfrm>
            <a:off x="5346435" y="6400412"/>
            <a:ext cx="1499129" cy="276999"/>
          </a:xfrm>
          <a:prstGeom prst="rect">
            <a:avLst/>
          </a:prstGeom>
        </p:spPr>
        <p:txBody>
          <a:bodyPr wrap="none">
            <a:spAutoFit/>
          </a:bodyPr>
          <a:lstStyle/>
          <a:p>
            <a:pPr algn="ctr"/>
            <a:r>
              <a:rPr lang="en-US" sz="1200" spc="300" dirty="0">
                <a:solidFill>
                  <a:schemeClr val="bg1">
                    <a:lumMod val="65000"/>
                  </a:schemeClr>
                </a:solidFill>
                <a:latin typeface="Montserrat" panose="00000500000000000000" pitchFamily="50" charset="0"/>
              </a:rPr>
              <a:t>ESPUG.COM</a:t>
            </a:r>
          </a:p>
        </p:txBody>
      </p:sp>
      <p:pic>
        <p:nvPicPr>
          <p:cNvPr id="10" name="Picture 2" descr="C:\Users\elly.taylor\Desktop\OJ 842 3 SPOT COLOUR.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353800" y="365125"/>
            <a:ext cx="569745" cy="650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443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48CD7AE-37F5-4BE8-822F-232A39B516CC}" type="datetime1">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2B7A19-75C0-4AC9-88AC-A7F3AF28039F}" type="slidenum">
              <a:rPr lang="en-US" smtClean="0"/>
              <a:t>‹#›</a:t>
            </a:fld>
            <a:endParaRPr lang="en-US"/>
          </a:p>
        </p:txBody>
      </p:sp>
    </p:spTree>
    <p:extLst>
      <p:ext uri="{BB962C8B-B14F-4D97-AF65-F5344CB8AC3E}">
        <p14:creationId xmlns:p14="http://schemas.microsoft.com/office/powerpoint/2010/main" val="1202131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D1A78-FDC3-4188-B8F4-7EB14A7C62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1C4EF-8AB7-4EFC-9C3D-65F2BAAC2F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21565E8-8673-4F2F-ABAB-8604143216E5}"/>
              </a:ext>
            </a:extLst>
          </p:cNvPr>
          <p:cNvSpPr>
            <a:spLocks noGrp="1"/>
          </p:cNvSpPr>
          <p:nvPr>
            <p:ph type="dt" sz="half" idx="10"/>
          </p:nvPr>
        </p:nvSpPr>
        <p:spPr/>
        <p:txBody>
          <a:bodyPr/>
          <a:lstStyle/>
          <a:p>
            <a:fld id="{A42059BC-C29F-487C-969B-B44721D9D842}" type="datetimeFigureOut">
              <a:rPr lang="en-GB" smtClean="0"/>
              <a:t>24/03/2022</a:t>
            </a:fld>
            <a:endParaRPr lang="en-GB"/>
          </a:p>
        </p:txBody>
      </p:sp>
      <p:sp>
        <p:nvSpPr>
          <p:cNvPr id="5" name="Footer Placeholder 4">
            <a:extLst>
              <a:ext uri="{FF2B5EF4-FFF2-40B4-BE49-F238E27FC236}">
                <a16:creationId xmlns:a16="http://schemas.microsoft.com/office/drawing/2014/main" id="{EC5F57B4-7985-437E-A00A-9A9C635240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602A52-DFF0-4A7B-B205-CA4014287556}"/>
              </a:ext>
            </a:extLst>
          </p:cNvPr>
          <p:cNvSpPr>
            <a:spLocks noGrp="1"/>
          </p:cNvSpPr>
          <p:nvPr>
            <p:ph type="sldNum" sz="quarter" idx="12"/>
          </p:nvPr>
        </p:nvSpPr>
        <p:spPr/>
        <p:txBody>
          <a:bodyPr/>
          <a:lstStyle/>
          <a:p>
            <a:fld id="{DD710ABA-5CCE-4ADA-98D7-84A147A26DE8}" type="slidenum">
              <a:rPr lang="en-GB" smtClean="0"/>
              <a:t>‹#›</a:t>
            </a:fld>
            <a:endParaRPr lang="en-GB"/>
          </a:p>
        </p:txBody>
      </p:sp>
    </p:spTree>
    <p:extLst>
      <p:ext uri="{BB962C8B-B14F-4D97-AF65-F5344CB8AC3E}">
        <p14:creationId xmlns:p14="http://schemas.microsoft.com/office/powerpoint/2010/main" val="3346900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8E36AE-523B-4B8F-BEFF-C5D755840BC6}" type="datetime1">
              <a:rPr lang="en-US" smtClean="0"/>
              <a:t>3/24/2022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2B7A19-75C0-4AC9-88AC-A7F3AF28039F}" type="slidenum">
              <a:rPr lang="en-US" smtClean="0"/>
              <a:t>‹#›</a:t>
            </a:fld>
            <a:endParaRPr lang="en-US"/>
          </a:p>
        </p:txBody>
      </p:sp>
    </p:spTree>
    <p:extLst>
      <p:ext uri="{BB962C8B-B14F-4D97-AF65-F5344CB8AC3E}">
        <p14:creationId xmlns:p14="http://schemas.microsoft.com/office/powerpoint/2010/main" val="2338515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A542CA-5467-43E7-99BB-38D1A21C94A0}" type="datetime1">
              <a:rPr lang="en-US" smtClean="0"/>
              <a:t>3/24/2022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2B7A19-75C0-4AC9-88AC-A7F3AF28039F}" type="slidenum">
              <a:rPr lang="en-US" smtClean="0"/>
              <a:t>‹#›</a:t>
            </a:fld>
            <a:endParaRPr lang="en-US"/>
          </a:p>
        </p:txBody>
      </p:sp>
    </p:spTree>
    <p:extLst>
      <p:ext uri="{BB962C8B-B14F-4D97-AF65-F5344CB8AC3E}">
        <p14:creationId xmlns:p14="http://schemas.microsoft.com/office/powerpoint/2010/main" val="1224275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04B7CEA-F923-46F0-B29B-0D659782C4D9}" type="datetime1">
              <a:rPr lang="en-US" smtClean="0"/>
              <a:t>3/24/2022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2B7A19-75C0-4AC9-88AC-A7F3AF28039F}" type="slidenum">
              <a:rPr lang="en-US" smtClean="0"/>
              <a:t>‹#›</a:t>
            </a:fld>
            <a:endParaRPr lang="en-US"/>
          </a:p>
        </p:txBody>
      </p:sp>
    </p:spTree>
    <p:extLst>
      <p:ext uri="{BB962C8B-B14F-4D97-AF65-F5344CB8AC3E}">
        <p14:creationId xmlns:p14="http://schemas.microsoft.com/office/powerpoint/2010/main" val="4421683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C9BA98-E179-4890-8E52-FAC48C047AFC}" type="datetime1">
              <a:rPr lang="en-US" smtClean="0"/>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2B7A19-75C0-4AC9-88AC-A7F3AF28039F}" type="slidenum">
              <a:rPr lang="en-US" smtClean="0"/>
              <a:t>‹#›</a:t>
            </a:fld>
            <a:endParaRPr lang="en-US"/>
          </a:p>
        </p:txBody>
      </p:sp>
    </p:spTree>
    <p:extLst>
      <p:ext uri="{BB962C8B-B14F-4D97-AF65-F5344CB8AC3E}">
        <p14:creationId xmlns:p14="http://schemas.microsoft.com/office/powerpoint/2010/main" val="1355728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1AAE9B-4F06-4C8A-9675-73B71F749B05}" type="datetime1">
              <a:rPr lang="en-US" smtClean="0"/>
              <a:t>3/24/2022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2B7A19-75C0-4AC9-88AC-A7F3AF28039F}" type="slidenum">
              <a:rPr lang="en-US" smtClean="0"/>
              <a:t>‹#›</a:t>
            </a:fld>
            <a:endParaRPr lang="en-US"/>
          </a:p>
        </p:txBody>
      </p:sp>
    </p:spTree>
    <p:extLst>
      <p:ext uri="{BB962C8B-B14F-4D97-AF65-F5344CB8AC3E}">
        <p14:creationId xmlns:p14="http://schemas.microsoft.com/office/powerpoint/2010/main" val="28150041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A4B5AC-1B2B-4D8F-B7E7-ACA4416B55C8}" type="datetime1">
              <a:rPr lang="en-US" smtClean="0"/>
              <a:t>3/24/2022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2B7A19-75C0-4AC9-88AC-A7F3AF28039F}" type="slidenum">
              <a:rPr lang="en-US" smtClean="0"/>
              <a:t>‹#›</a:t>
            </a:fld>
            <a:endParaRPr lang="en-US"/>
          </a:p>
        </p:txBody>
      </p:sp>
    </p:spTree>
    <p:extLst>
      <p:ext uri="{BB962C8B-B14F-4D97-AF65-F5344CB8AC3E}">
        <p14:creationId xmlns:p14="http://schemas.microsoft.com/office/powerpoint/2010/main" val="19866183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F1F1CD-7441-44AD-B64E-35C48516847B}" type="datetime1">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2B7A19-75C0-4AC9-88AC-A7F3AF28039F}" type="slidenum">
              <a:rPr lang="en-US" smtClean="0"/>
              <a:t>‹#›</a:t>
            </a:fld>
            <a:endParaRPr lang="en-US"/>
          </a:p>
        </p:txBody>
      </p:sp>
    </p:spTree>
    <p:extLst>
      <p:ext uri="{BB962C8B-B14F-4D97-AF65-F5344CB8AC3E}">
        <p14:creationId xmlns:p14="http://schemas.microsoft.com/office/powerpoint/2010/main" val="22365056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6372F3-0E3D-4251-9144-65071DE80C88}" type="datetime1">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2B7A19-75C0-4AC9-88AC-A7F3AF28039F}" type="slidenum">
              <a:rPr lang="en-US" smtClean="0"/>
              <a:t>‹#›</a:t>
            </a:fld>
            <a:endParaRPr lang="en-US"/>
          </a:p>
        </p:txBody>
      </p:sp>
    </p:spTree>
    <p:extLst>
      <p:ext uri="{BB962C8B-B14F-4D97-AF65-F5344CB8AC3E}">
        <p14:creationId xmlns:p14="http://schemas.microsoft.com/office/powerpoint/2010/main" val="1091588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reserve="1" userDrawn="1">
  <p:cSld name="Blank">
    <p:spTree>
      <p:nvGrpSpPr>
        <p:cNvPr id="1" name="Shape 7"/>
        <p:cNvGrpSpPr/>
        <p:nvPr/>
      </p:nvGrpSpPr>
      <p:grpSpPr>
        <a:xfrm>
          <a:off x="0" y="0"/>
          <a:ext cx="0" cy="0"/>
          <a:chOff x="0" y="0"/>
          <a:chExt cx="0" cy="0"/>
        </a:xfrm>
      </p:grpSpPr>
      <p:sp>
        <p:nvSpPr>
          <p:cNvPr id="5" name="Google Shape;46;p16">
            <a:extLst>
              <a:ext uri="{FF2B5EF4-FFF2-40B4-BE49-F238E27FC236}">
                <a16:creationId xmlns:a16="http://schemas.microsoft.com/office/drawing/2014/main" id="{16917BE8-D5A3-5646-AE8D-72BAF59497D9}"/>
              </a:ext>
            </a:extLst>
          </p:cNvPr>
          <p:cNvSpPr txBox="1">
            <a:spLocks noGrp="1"/>
          </p:cNvSpPr>
          <p:nvPr>
            <p:ph type="title"/>
          </p:nvPr>
        </p:nvSpPr>
        <p:spPr>
          <a:xfrm>
            <a:off x="838200" y="1722658"/>
            <a:ext cx="10515600" cy="1325563"/>
          </a:xfrm>
          <a:prstGeom prst="rect">
            <a:avLst/>
          </a:prstGeom>
          <a:noFill/>
          <a:ln>
            <a:noFill/>
          </a:ln>
        </p:spPr>
        <p:txBody>
          <a:bodyPr spcFirstLastPara="1" wrap="square" lIns="91425" tIns="45700" rIns="91425" bIns="45700" anchor="ctr" anchorCtr="0">
            <a:normAutofit/>
          </a:bodyPr>
          <a:lstStyle>
            <a:lvl1pPr marL="0" marR="0" lvl="0" indent="0" algn="l" defTabSz="914400" rtl="0" eaLnBrk="1" fontAlgn="auto" latinLnBrk="0" hangingPunct="1">
              <a:lnSpc>
                <a:spcPct val="90000"/>
              </a:lnSpc>
              <a:spcBef>
                <a:spcPts val="0"/>
              </a:spcBef>
              <a:spcAft>
                <a:spcPts val="0"/>
              </a:spcAft>
              <a:buClr>
                <a:schemeClr val="dk1"/>
              </a:buClr>
              <a:buSzPts val="1800"/>
              <a:buFont typeface="Arial"/>
              <a:buNone/>
              <a:tabLst/>
              <a:defRPr sz="5400" b="1" i="0" u="none" strike="noStrike" cap="none">
                <a:solidFill>
                  <a:srgbClr val="273483"/>
                </a:solidFill>
                <a:latin typeface="Ubuntu" panose="020B0504030602030204" pitchFamily="34" charset="0"/>
                <a:ea typeface="Ubuntu" panose="020B050403060203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90000"/>
              </a:lnSpc>
              <a:spcBef>
                <a:spcPts val="0"/>
              </a:spcBef>
              <a:spcAft>
                <a:spcPts val="0"/>
              </a:spcAft>
              <a:tabLst/>
              <a:defRPr/>
            </a:pPr>
            <a:endParaRPr lang="en-GB" dirty="0"/>
          </a:p>
        </p:txBody>
      </p:sp>
    </p:spTree>
    <p:extLst>
      <p:ext uri="{BB962C8B-B14F-4D97-AF65-F5344CB8AC3E}">
        <p14:creationId xmlns:p14="http://schemas.microsoft.com/office/powerpoint/2010/main" val="2404969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Shape 116"/>
        <p:cNvGrpSpPr/>
        <p:nvPr/>
      </p:nvGrpSpPr>
      <p:grpSpPr>
        <a:xfrm>
          <a:off x="0" y="0"/>
          <a:ext cx="0" cy="0"/>
          <a:chOff x="0" y="0"/>
          <a:chExt cx="0" cy="0"/>
        </a:xfrm>
      </p:grpSpPr>
      <p:sp>
        <p:nvSpPr>
          <p:cNvPr id="3" name="Google Shape;46;p16">
            <a:extLst>
              <a:ext uri="{FF2B5EF4-FFF2-40B4-BE49-F238E27FC236}">
                <a16:creationId xmlns:a16="http://schemas.microsoft.com/office/drawing/2014/main" id="{7CC37659-4F78-B649-935D-9936C98DDC51}"/>
              </a:ext>
            </a:extLst>
          </p:cNvPr>
          <p:cNvSpPr txBox="1">
            <a:spLocks noGrp="1"/>
          </p:cNvSpPr>
          <p:nvPr>
            <p:ph type="title"/>
          </p:nvPr>
        </p:nvSpPr>
        <p:spPr>
          <a:xfrm>
            <a:off x="2354484" y="2766218"/>
            <a:ext cx="10515600" cy="1325563"/>
          </a:xfrm>
          <a:prstGeom prst="rect">
            <a:avLst/>
          </a:prstGeom>
          <a:noFill/>
          <a:ln>
            <a:noFill/>
          </a:ln>
        </p:spPr>
        <p:txBody>
          <a:bodyPr spcFirstLastPara="1" wrap="square" lIns="91425" tIns="45700" rIns="91425" bIns="45700" anchor="ctr" anchorCtr="0">
            <a:normAutofit/>
          </a:bodyPr>
          <a:lstStyle>
            <a:lvl1pPr marL="0" marR="0" lvl="0" indent="0" algn="l" defTabSz="914400" rtl="0" eaLnBrk="1" fontAlgn="auto" latinLnBrk="0" hangingPunct="1">
              <a:lnSpc>
                <a:spcPct val="90000"/>
              </a:lnSpc>
              <a:spcBef>
                <a:spcPts val="0"/>
              </a:spcBef>
              <a:spcAft>
                <a:spcPts val="0"/>
              </a:spcAft>
              <a:buClr>
                <a:schemeClr val="dk1"/>
              </a:buClr>
              <a:buSzPts val="1800"/>
              <a:buFont typeface="Arial"/>
              <a:buNone/>
              <a:tabLst/>
              <a:defRPr sz="5400" b="1" i="0" u="none" strike="noStrike" cap="none">
                <a:solidFill>
                  <a:schemeClr val="bg1"/>
                </a:solidFill>
                <a:latin typeface="Ubuntu" panose="020B0504030602030204" pitchFamily="34" charset="0"/>
                <a:ea typeface="Ubuntu" panose="020B050403060203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90000"/>
              </a:lnSpc>
              <a:spcBef>
                <a:spcPts val="0"/>
              </a:spcBef>
              <a:spcAft>
                <a:spcPts val="0"/>
              </a:spcAft>
              <a:tabLst/>
              <a:defRPr/>
            </a:pPr>
            <a:endParaRPr lang="en-GB" dirty="0"/>
          </a:p>
        </p:txBody>
      </p:sp>
    </p:spTree>
    <p:extLst>
      <p:ext uri="{BB962C8B-B14F-4D97-AF65-F5344CB8AC3E}">
        <p14:creationId xmlns:p14="http://schemas.microsoft.com/office/powerpoint/2010/main" val="3626845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Shape 116"/>
        <p:cNvGrpSpPr/>
        <p:nvPr/>
      </p:nvGrpSpPr>
      <p:grpSpPr>
        <a:xfrm>
          <a:off x="0" y="0"/>
          <a:ext cx="0" cy="0"/>
          <a:chOff x="0" y="0"/>
          <a:chExt cx="0" cy="0"/>
        </a:xfrm>
      </p:grpSpPr>
      <p:sp>
        <p:nvSpPr>
          <p:cNvPr id="3" name="Google Shape;46;p16">
            <a:extLst>
              <a:ext uri="{FF2B5EF4-FFF2-40B4-BE49-F238E27FC236}">
                <a16:creationId xmlns:a16="http://schemas.microsoft.com/office/drawing/2014/main" id="{7CC37659-4F78-B649-935D-9936C98DDC51}"/>
              </a:ext>
            </a:extLst>
          </p:cNvPr>
          <p:cNvSpPr txBox="1">
            <a:spLocks noGrp="1"/>
          </p:cNvSpPr>
          <p:nvPr>
            <p:ph type="title"/>
          </p:nvPr>
        </p:nvSpPr>
        <p:spPr>
          <a:xfrm>
            <a:off x="2354484" y="2766218"/>
            <a:ext cx="10515600" cy="1325563"/>
          </a:xfrm>
          <a:prstGeom prst="rect">
            <a:avLst/>
          </a:prstGeom>
          <a:noFill/>
          <a:ln>
            <a:noFill/>
          </a:ln>
        </p:spPr>
        <p:txBody>
          <a:bodyPr spcFirstLastPara="1" wrap="square" lIns="91425" tIns="45700" rIns="91425" bIns="45700" anchor="ctr" anchorCtr="0">
            <a:normAutofit/>
          </a:bodyPr>
          <a:lstStyle>
            <a:lvl1pPr marL="0" marR="0" lvl="0" indent="0" algn="l" defTabSz="914400" rtl="0" eaLnBrk="1" fontAlgn="auto" latinLnBrk="0" hangingPunct="1">
              <a:lnSpc>
                <a:spcPct val="90000"/>
              </a:lnSpc>
              <a:spcBef>
                <a:spcPts val="0"/>
              </a:spcBef>
              <a:spcAft>
                <a:spcPts val="0"/>
              </a:spcAft>
              <a:buClr>
                <a:schemeClr val="dk1"/>
              </a:buClr>
              <a:buSzPts val="1800"/>
              <a:buFont typeface="Arial"/>
              <a:buNone/>
              <a:tabLst/>
              <a:defRPr sz="5400" b="1" i="0" u="none" strike="noStrike" cap="none">
                <a:solidFill>
                  <a:schemeClr val="bg1"/>
                </a:solidFill>
                <a:latin typeface="Ubuntu" panose="020B0504030602030204" pitchFamily="34" charset="0"/>
                <a:ea typeface="Ubuntu" panose="020B050403060203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90000"/>
              </a:lnSpc>
              <a:spcBef>
                <a:spcPts val="0"/>
              </a:spcBef>
              <a:spcAft>
                <a:spcPts val="0"/>
              </a:spcAft>
              <a:tabLst/>
              <a:defRPr/>
            </a:pPr>
            <a:endParaRPr lang="en-GB" dirty="0"/>
          </a:p>
        </p:txBody>
      </p:sp>
    </p:spTree>
    <p:extLst>
      <p:ext uri="{BB962C8B-B14F-4D97-AF65-F5344CB8AC3E}">
        <p14:creationId xmlns:p14="http://schemas.microsoft.com/office/powerpoint/2010/main" val="4051984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Shape 116"/>
        <p:cNvGrpSpPr/>
        <p:nvPr/>
      </p:nvGrpSpPr>
      <p:grpSpPr>
        <a:xfrm>
          <a:off x="0" y="0"/>
          <a:ext cx="0" cy="0"/>
          <a:chOff x="0" y="0"/>
          <a:chExt cx="0" cy="0"/>
        </a:xfrm>
      </p:grpSpPr>
      <p:sp>
        <p:nvSpPr>
          <p:cNvPr id="3" name="Google Shape;46;p16">
            <a:extLst>
              <a:ext uri="{FF2B5EF4-FFF2-40B4-BE49-F238E27FC236}">
                <a16:creationId xmlns:a16="http://schemas.microsoft.com/office/drawing/2014/main" id="{7CC37659-4F78-B649-935D-9936C98DDC51}"/>
              </a:ext>
            </a:extLst>
          </p:cNvPr>
          <p:cNvSpPr txBox="1">
            <a:spLocks noGrp="1"/>
          </p:cNvSpPr>
          <p:nvPr>
            <p:ph type="title"/>
          </p:nvPr>
        </p:nvSpPr>
        <p:spPr>
          <a:xfrm>
            <a:off x="2354484" y="2766218"/>
            <a:ext cx="10515600" cy="1325563"/>
          </a:xfrm>
          <a:prstGeom prst="rect">
            <a:avLst/>
          </a:prstGeom>
          <a:noFill/>
          <a:ln>
            <a:noFill/>
          </a:ln>
        </p:spPr>
        <p:txBody>
          <a:bodyPr spcFirstLastPara="1" wrap="square" lIns="91425" tIns="45700" rIns="91425" bIns="45700" anchor="ctr" anchorCtr="0">
            <a:normAutofit/>
          </a:bodyPr>
          <a:lstStyle>
            <a:lvl1pPr marL="0" marR="0" lvl="0" indent="0" algn="l" defTabSz="914400" rtl="0" eaLnBrk="1" fontAlgn="auto" latinLnBrk="0" hangingPunct="1">
              <a:lnSpc>
                <a:spcPct val="90000"/>
              </a:lnSpc>
              <a:spcBef>
                <a:spcPts val="0"/>
              </a:spcBef>
              <a:spcAft>
                <a:spcPts val="0"/>
              </a:spcAft>
              <a:buClr>
                <a:schemeClr val="dk1"/>
              </a:buClr>
              <a:buSzPts val="1800"/>
              <a:buFont typeface="Arial"/>
              <a:buNone/>
              <a:tabLst/>
              <a:defRPr sz="5400" b="1" i="0" u="none" strike="noStrike" cap="none">
                <a:solidFill>
                  <a:schemeClr val="bg1"/>
                </a:solidFill>
                <a:latin typeface="Ubuntu" panose="020B0504030602030204" pitchFamily="34" charset="0"/>
                <a:ea typeface="Ubuntu" panose="020B050403060203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90000"/>
              </a:lnSpc>
              <a:spcBef>
                <a:spcPts val="0"/>
              </a:spcBef>
              <a:spcAft>
                <a:spcPts val="0"/>
              </a:spcAft>
              <a:tabLst/>
              <a:defRPr/>
            </a:pPr>
            <a:endParaRPr lang="en-GB" dirty="0"/>
          </a:p>
        </p:txBody>
      </p:sp>
    </p:spTree>
    <p:extLst>
      <p:ext uri="{BB962C8B-B14F-4D97-AF65-F5344CB8AC3E}">
        <p14:creationId xmlns:p14="http://schemas.microsoft.com/office/powerpoint/2010/main" val="3681601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Shape 116"/>
        <p:cNvGrpSpPr/>
        <p:nvPr/>
      </p:nvGrpSpPr>
      <p:grpSpPr>
        <a:xfrm>
          <a:off x="0" y="0"/>
          <a:ext cx="0" cy="0"/>
          <a:chOff x="0" y="0"/>
          <a:chExt cx="0" cy="0"/>
        </a:xfrm>
      </p:grpSpPr>
      <p:sp>
        <p:nvSpPr>
          <p:cNvPr id="3" name="Google Shape;46;p16">
            <a:extLst>
              <a:ext uri="{FF2B5EF4-FFF2-40B4-BE49-F238E27FC236}">
                <a16:creationId xmlns:a16="http://schemas.microsoft.com/office/drawing/2014/main" id="{7CC37659-4F78-B649-935D-9936C98DDC51}"/>
              </a:ext>
            </a:extLst>
          </p:cNvPr>
          <p:cNvSpPr txBox="1">
            <a:spLocks noGrp="1"/>
          </p:cNvSpPr>
          <p:nvPr>
            <p:ph type="title"/>
          </p:nvPr>
        </p:nvSpPr>
        <p:spPr>
          <a:xfrm>
            <a:off x="2354484" y="2766218"/>
            <a:ext cx="10515600" cy="1325563"/>
          </a:xfrm>
          <a:prstGeom prst="rect">
            <a:avLst/>
          </a:prstGeom>
          <a:noFill/>
          <a:ln>
            <a:noFill/>
          </a:ln>
        </p:spPr>
        <p:txBody>
          <a:bodyPr spcFirstLastPara="1" wrap="square" lIns="91425" tIns="45700" rIns="91425" bIns="45700" anchor="ctr" anchorCtr="0">
            <a:normAutofit/>
          </a:bodyPr>
          <a:lstStyle>
            <a:lvl1pPr marL="0" marR="0" lvl="0" indent="0" algn="l" defTabSz="914400" rtl="0" eaLnBrk="1" fontAlgn="auto" latinLnBrk="0" hangingPunct="1">
              <a:lnSpc>
                <a:spcPct val="90000"/>
              </a:lnSpc>
              <a:spcBef>
                <a:spcPts val="0"/>
              </a:spcBef>
              <a:spcAft>
                <a:spcPts val="0"/>
              </a:spcAft>
              <a:buClr>
                <a:schemeClr val="dk1"/>
              </a:buClr>
              <a:buSzPts val="1800"/>
              <a:buFont typeface="Arial"/>
              <a:buNone/>
              <a:tabLst/>
              <a:defRPr sz="5400" b="1" i="0" u="none" strike="noStrike" cap="none">
                <a:solidFill>
                  <a:schemeClr val="bg1"/>
                </a:solidFill>
                <a:latin typeface="Ubuntu" panose="020B0504030602030204" pitchFamily="34" charset="0"/>
                <a:ea typeface="Ubuntu" panose="020B050403060203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90000"/>
              </a:lnSpc>
              <a:spcBef>
                <a:spcPts val="0"/>
              </a:spcBef>
              <a:spcAft>
                <a:spcPts val="0"/>
              </a:spcAft>
              <a:tabLst/>
              <a:defRPr/>
            </a:pPr>
            <a:endParaRPr lang="en-GB" dirty="0"/>
          </a:p>
        </p:txBody>
      </p:sp>
    </p:spTree>
    <p:extLst>
      <p:ext uri="{BB962C8B-B14F-4D97-AF65-F5344CB8AC3E}">
        <p14:creationId xmlns:p14="http://schemas.microsoft.com/office/powerpoint/2010/main" val="1714904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Shape 116"/>
        <p:cNvGrpSpPr/>
        <p:nvPr/>
      </p:nvGrpSpPr>
      <p:grpSpPr>
        <a:xfrm>
          <a:off x="0" y="0"/>
          <a:ext cx="0" cy="0"/>
          <a:chOff x="0" y="0"/>
          <a:chExt cx="0" cy="0"/>
        </a:xfrm>
      </p:grpSpPr>
      <p:sp>
        <p:nvSpPr>
          <p:cNvPr id="3" name="Google Shape;46;p16">
            <a:extLst>
              <a:ext uri="{FF2B5EF4-FFF2-40B4-BE49-F238E27FC236}">
                <a16:creationId xmlns:a16="http://schemas.microsoft.com/office/drawing/2014/main" id="{7CC37659-4F78-B649-935D-9936C98DDC51}"/>
              </a:ext>
            </a:extLst>
          </p:cNvPr>
          <p:cNvSpPr txBox="1">
            <a:spLocks noGrp="1"/>
          </p:cNvSpPr>
          <p:nvPr>
            <p:ph type="title"/>
          </p:nvPr>
        </p:nvSpPr>
        <p:spPr>
          <a:xfrm>
            <a:off x="2354484" y="2766218"/>
            <a:ext cx="10515600" cy="1325563"/>
          </a:xfrm>
          <a:prstGeom prst="rect">
            <a:avLst/>
          </a:prstGeom>
          <a:noFill/>
          <a:ln>
            <a:noFill/>
          </a:ln>
        </p:spPr>
        <p:txBody>
          <a:bodyPr spcFirstLastPara="1" wrap="square" lIns="91425" tIns="45700" rIns="91425" bIns="45700" anchor="ctr" anchorCtr="0">
            <a:normAutofit/>
          </a:bodyPr>
          <a:lstStyle>
            <a:lvl1pPr marL="0" marR="0" lvl="0" indent="0" algn="l" defTabSz="914400" rtl="0" eaLnBrk="1" fontAlgn="auto" latinLnBrk="0" hangingPunct="1">
              <a:lnSpc>
                <a:spcPct val="90000"/>
              </a:lnSpc>
              <a:spcBef>
                <a:spcPts val="0"/>
              </a:spcBef>
              <a:spcAft>
                <a:spcPts val="0"/>
              </a:spcAft>
              <a:buClr>
                <a:schemeClr val="dk1"/>
              </a:buClr>
              <a:buSzPts val="1800"/>
              <a:buFont typeface="Arial"/>
              <a:buNone/>
              <a:tabLst/>
              <a:defRPr sz="5400" b="1" i="0" u="none" strike="noStrike" cap="none">
                <a:solidFill>
                  <a:schemeClr val="bg1"/>
                </a:solidFill>
                <a:latin typeface="Ubuntu" panose="020B0504030602030204" pitchFamily="34" charset="0"/>
                <a:ea typeface="Ubuntu" panose="020B050403060203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90000"/>
              </a:lnSpc>
              <a:spcBef>
                <a:spcPts val="0"/>
              </a:spcBef>
              <a:spcAft>
                <a:spcPts val="0"/>
              </a:spcAft>
              <a:tabLst/>
              <a:defRPr/>
            </a:pPr>
            <a:endParaRPr lang="en-GB" dirty="0"/>
          </a:p>
        </p:txBody>
      </p:sp>
    </p:spTree>
    <p:extLst>
      <p:ext uri="{BB962C8B-B14F-4D97-AF65-F5344CB8AC3E}">
        <p14:creationId xmlns:p14="http://schemas.microsoft.com/office/powerpoint/2010/main" val="2890403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Shape 116"/>
        <p:cNvGrpSpPr/>
        <p:nvPr/>
      </p:nvGrpSpPr>
      <p:grpSpPr>
        <a:xfrm>
          <a:off x="0" y="0"/>
          <a:ext cx="0" cy="0"/>
          <a:chOff x="0" y="0"/>
          <a:chExt cx="0" cy="0"/>
        </a:xfrm>
      </p:grpSpPr>
      <p:sp>
        <p:nvSpPr>
          <p:cNvPr id="3" name="Google Shape;46;p16">
            <a:extLst>
              <a:ext uri="{FF2B5EF4-FFF2-40B4-BE49-F238E27FC236}">
                <a16:creationId xmlns:a16="http://schemas.microsoft.com/office/drawing/2014/main" id="{7CC37659-4F78-B649-935D-9936C98DDC51}"/>
              </a:ext>
            </a:extLst>
          </p:cNvPr>
          <p:cNvSpPr txBox="1">
            <a:spLocks noGrp="1"/>
          </p:cNvSpPr>
          <p:nvPr>
            <p:ph type="title"/>
          </p:nvPr>
        </p:nvSpPr>
        <p:spPr>
          <a:xfrm>
            <a:off x="2354484" y="2766219"/>
            <a:ext cx="10515600" cy="1325563"/>
          </a:xfrm>
          <a:prstGeom prst="rect">
            <a:avLst/>
          </a:prstGeom>
          <a:noFill/>
          <a:ln>
            <a:noFill/>
          </a:ln>
        </p:spPr>
        <p:txBody>
          <a:bodyPr spcFirstLastPara="1" wrap="square" lIns="91425" tIns="45700" rIns="91425" bIns="45700" anchor="ctr" anchorCtr="0">
            <a:normAutofit/>
          </a:bodyPr>
          <a:lstStyle>
            <a:lvl1pPr marL="0" marR="0" lvl="0" indent="0" algn="l" defTabSz="914400" rtl="0" eaLnBrk="1" fontAlgn="auto" latinLnBrk="0" hangingPunct="1">
              <a:lnSpc>
                <a:spcPct val="90000"/>
              </a:lnSpc>
              <a:spcBef>
                <a:spcPts val="0"/>
              </a:spcBef>
              <a:spcAft>
                <a:spcPts val="0"/>
              </a:spcAft>
              <a:buClr>
                <a:schemeClr val="dk1"/>
              </a:buClr>
              <a:buSzPts val="1800"/>
              <a:buFont typeface="Arial"/>
              <a:buNone/>
              <a:tabLst/>
              <a:defRPr sz="5400" b="1" i="0" u="none" strike="noStrike" cap="none">
                <a:solidFill>
                  <a:schemeClr val="bg1"/>
                </a:solidFill>
                <a:latin typeface="Ubuntu" panose="020B0504030602030204" pitchFamily="34" charset="0"/>
                <a:ea typeface="Ubuntu" panose="020B050403060203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90000"/>
              </a:lnSpc>
              <a:spcBef>
                <a:spcPts val="0"/>
              </a:spcBef>
              <a:spcAft>
                <a:spcPts val="0"/>
              </a:spcAft>
              <a:tabLst/>
              <a:defRPr/>
            </a:pPr>
            <a:endParaRPr lang="en-GB" dirty="0"/>
          </a:p>
        </p:txBody>
      </p:sp>
    </p:spTree>
    <p:extLst>
      <p:ext uri="{BB962C8B-B14F-4D97-AF65-F5344CB8AC3E}">
        <p14:creationId xmlns:p14="http://schemas.microsoft.com/office/powerpoint/2010/main" val="283156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10.xml"/><Relationship Id="rId1" Type="http://schemas.openxmlformats.org/officeDocument/2006/relationships/slideLayout" Target="../slideLayouts/slideLayout11.xml"/><Relationship Id="rId4" Type="http://schemas.openxmlformats.org/officeDocument/2006/relationships/image" Target="../media/image13.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11.xml"/><Relationship Id="rId1" Type="http://schemas.openxmlformats.org/officeDocument/2006/relationships/slideLayout" Target="../slideLayouts/slideLayout12.xml"/><Relationship Id="rId4" Type="http://schemas.openxmlformats.org/officeDocument/2006/relationships/image" Target="../media/image15.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12.xml"/><Relationship Id="rId1" Type="http://schemas.openxmlformats.org/officeDocument/2006/relationships/slideLayout" Target="../slideLayouts/slideLayout13.xml"/><Relationship Id="rId4" Type="http://schemas.openxmlformats.org/officeDocument/2006/relationships/image" Target="../media/image15.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13.xml"/><Relationship Id="rId1" Type="http://schemas.openxmlformats.org/officeDocument/2006/relationships/slideLayout" Target="../slideLayouts/slideLayout14.xml"/><Relationship Id="rId4" Type="http://schemas.openxmlformats.org/officeDocument/2006/relationships/image" Target="../media/image17.pn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14.xml"/><Relationship Id="rId1" Type="http://schemas.openxmlformats.org/officeDocument/2006/relationships/slideLayout" Target="../slideLayouts/slideLayout15.xml"/><Relationship Id="rId4" Type="http://schemas.openxmlformats.org/officeDocument/2006/relationships/image" Target="../media/image19.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theme" Target="../theme/theme15.xml"/><Relationship Id="rId1" Type="http://schemas.openxmlformats.org/officeDocument/2006/relationships/slideLayout" Target="../slideLayouts/slideLayout16.xml"/><Relationship Id="rId4" Type="http://schemas.openxmlformats.org/officeDocument/2006/relationships/image" Target="../media/image21.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16.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3.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4.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5.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6.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7.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8.xml"/><Relationship Id="rId1" Type="http://schemas.openxmlformats.org/officeDocument/2006/relationships/slideLayout" Target="../slideLayouts/slideLayout9.xml"/><Relationship Id="rId5" Type="http://schemas.openxmlformats.org/officeDocument/2006/relationships/image" Target="../media/image9.png"/><Relationship Id="rId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9.xml"/><Relationship Id="rId1" Type="http://schemas.openxmlformats.org/officeDocument/2006/relationships/slideLayout" Target="../slideLayouts/slideLayout10.xml"/><Relationship Id="rId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3AB09A63-177A-E246-977A-BA1E5174C77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38741" y="199500"/>
            <a:ext cx="1687969" cy="1038750"/>
          </a:xfrm>
          <a:prstGeom prst="rect">
            <a:avLst/>
          </a:prstGeom>
        </p:spPr>
      </p:pic>
      <p:pic>
        <p:nvPicPr>
          <p:cNvPr id="23" name="Picture 22" descr="Icon&#10;&#10;Description automatically generated">
            <a:extLst>
              <a:ext uri="{FF2B5EF4-FFF2-40B4-BE49-F238E27FC236}">
                <a16:creationId xmlns:a16="http://schemas.microsoft.com/office/drawing/2014/main" id="{38A493BA-F7F0-DF4D-A050-4551D0A905C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635914" y="5334000"/>
            <a:ext cx="2095500" cy="2095500"/>
          </a:xfrm>
          <a:prstGeom prst="rect">
            <a:avLst/>
          </a:prstGeom>
        </p:spPr>
      </p:pic>
      <p:pic>
        <p:nvPicPr>
          <p:cNvPr id="24" name="Picture 23" descr="Icon&#10;&#10;Description automatically generated">
            <a:extLst>
              <a:ext uri="{FF2B5EF4-FFF2-40B4-BE49-F238E27FC236}">
                <a16:creationId xmlns:a16="http://schemas.microsoft.com/office/drawing/2014/main" id="{E2938932-D0BA-2E44-BD92-7609445B9F2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989532" y="3429000"/>
            <a:ext cx="5905500" cy="5905500"/>
          </a:xfrm>
          <a:prstGeom prst="rect">
            <a:avLst/>
          </a:prstGeom>
        </p:spPr>
      </p:pic>
      <p:pic>
        <p:nvPicPr>
          <p:cNvPr id="25" name="Picture 24" descr="Icon&#10;&#10;Description automatically generated">
            <a:extLst>
              <a:ext uri="{FF2B5EF4-FFF2-40B4-BE49-F238E27FC236}">
                <a16:creationId xmlns:a16="http://schemas.microsoft.com/office/drawing/2014/main" id="{4AD7C9D7-A212-CB43-AACC-D0CBC7903B08}"/>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295400" y="-1568616"/>
            <a:ext cx="2095500" cy="2082800"/>
          </a:xfrm>
          <a:prstGeom prst="rect">
            <a:avLst/>
          </a:prstGeom>
        </p:spPr>
      </p:pic>
      <p:pic>
        <p:nvPicPr>
          <p:cNvPr id="26" name="Picture 25" descr="Icon&#10;&#10;Description automatically generated">
            <a:extLst>
              <a:ext uri="{FF2B5EF4-FFF2-40B4-BE49-F238E27FC236}">
                <a16:creationId xmlns:a16="http://schemas.microsoft.com/office/drawing/2014/main" id="{686DA718-5FC0-0048-9E54-1A0A2234673A}"/>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4751282" y="5317475"/>
            <a:ext cx="2476500" cy="2476500"/>
          </a:xfrm>
          <a:prstGeom prst="rect">
            <a:avLst/>
          </a:prstGeom>
        </p:spPr>
      </p:pic>
      <p:pic>
        <p:nvPicPr>
          <p:cNvPr id="27" name="Picture 26" descr="Icon&#10;&#10;Description automatically generated">
            <a:extLst>
              <a:ext uri="{FF2B5EF4-FFF2-40B4-BE49-F238E27FC236}">
                <a16:creationId xmlns:a16="http://schemas.microsoft.com/office/drawing/2014/main" id="{3595574B-33E2-724C-B451-EEB489B27DC5}"/>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04900" y="-1001646"/>
            <a:ext cx="2476500" cy="2476500"/>
          </a:xfrm>
          <a:prstGeom prst="rect">
            <a:avLst/>
          </a:prstGeom>
        </p:spPr>
      </p:pic>
      <p:pic>
        <p:nvPicPr>
          <p:cNvPr id="28" name="Picture 27" descr="Icon&#10;&#10;Description automatically generated">
            <a:extLst>
              <a:ext uri="{FF2B5EF4-FFF2-40B4-BE49-F238E27FC236}">
                <a16:creationId xmlns:a16="http://schemas.microsoft.com/office/drawing/2014/main" id="{A060A9B9-B36A-0C49-80E4-0162839585B2}"/>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989532" y="4302810"/>
            <a:ext cx="3911600" cy="3911600"/>
          </a:xfrm>
          <a:prstGeom prst="rect">
            <a:avLst/>
          </a:prstGeom>
        </p:spPr>
      </p:pic>
      <p:pic>
        <p:nvPicPr>
          <p:cNvPr id="29" name="Picture 28" descr="Icon&#10;&#10;Description automatically generated">
            <a:extLst>
              <a:ext uri="{FF2B5EF4-FFF2-40B4-BE49-F238E27FC236}">
                <a16:creationId xmlns:a16="http://schemas.microsoft.com/office/drawing/2014/main" id="{24D6D7E4-BD8E-6F4F-B7FE-21BDB8F3E366}"/>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822452" y="-1238250"/>
            <a:ext cx="2476500" cy="2476500"/>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704" r:id="rId2"/>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6"/>
        <p:cNvGrpSpPr/>
        <p:nvPr/>
      </p:nvGrpSpPr>
      <p:grpSpPr>
        <a:xfrm>
          <a:off x="0" y="0"/>
          <a:ext cx="0" cy="0"/>
          <a:chOff x="0" y="0"/>
          <a:chExt cx="0" cy="0"/>
        </a:xfrm>
      </p:grpSpPr>
      <p:pic>
        <p:nvPicPr>
          <p:cNvPr id="18" name="Picture 17" descr="A few women sitting at a table&#10;&#10;Description automatically generated with low confidence">
            <a:extLst>
              <a:ext uri="{FF2B5EF4-FFF2-40B4-BE49-F238E27FC236}">
                <a16:creationId xmlns:a16="http://schemas.microsoft.com/office/drawing/2014/main" id="{7885BA3D-A240-5B4A-954B-E7430DD9834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42786" y="0"/>
            <a:ext cx="12192000" cy="6858000"/>
          </a:xfrm>
          <a:prstGeom prst="rect">
            <a:avLst/>
          </a:prstGeom>
        </p:spPr>
      </p:pic>
      <p:sp>
        <p:nvSpPr>
          <p:cNvPr id="9" name="Rectangle 8">
            <a:extLst>
              <a:ext uri="{FF2B5EF4-FFF2-40B4-BE49-F238E27FC236}">
                <a16:creationId xmlns:a16="http://schemas.microsoft.com/office/drawing/2014/main" id="{C5686817-50C3-9F44-B31C-F31C11C0414B}"/>
              </a:ext>
            </a:extLst>
          </p:cNvPr>
          <p:cNvSpPr/>
          <p:nvPr userDrawn="1"/>
        </p:nvSpPr>
        <p:spPr>
          <a:xfrm>
            <a:off x="-1" y="0"/>
            <a:ext cx="8304835" cy="6858000"/>
          </a:xfrm>
          <a:prstGeom prst="rect">
            <a:avLst/>
          </a:prstGeom>
          <a:gradFill>
            <a:gsLst>
              <a:gs pos="15000">
                <a:schemeClr val="accent1">
                  <a:lumMod val="5000"/>
                  <a:lumOff val="95000"/>
                  <a:alpha val="0"/>
                </a:schemeClr>
              </a:gs>
              <a:gs pos="35000">
                <a:srgbClr val="877DB8"/>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application&#10;&#10;Description automatically generated">
            <a:extLst>
              <a:ext uri="{FF2B5EF4-FFF2-40B4-BE49-F238E27FC236}">
                <a16:creationId xmlns:a16="http://schemas.microsoft.com/office/drawing/2014/main" id="{927A9200-BD59-6947-93A6-145C5B15F90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61440" y="2450746"/>
            <a:ext cx="7353654" cy="7353654"/>
          </a:xfrm>
          <a:prstGeom prst="rect">
            <a:avLst/>
          </a:prstGeom>
        </p:spPr>
      </p:pic>
    </p:spTree>
    <p:extLst>
      <p:ext uri="{BB962C8B-B14F-4D97-AF65-F5344CB8AC3E}">
        <p14:creationId xmlns:p14="http://schemas.microsoft.com/office/powerpoint/2010/main" val="1494338003"/>
      </p:ext>
    </p:extLst>
  </p:cSld>
  <p:clrMap bg1="lt1" tx1="dk1" bg2="dk2" tx2="lt2" accent1="accent1" accent2="accent2" accent3="accent3" accent4="accent4" accent5="accent5" accent6="accent6" hlink="hlink" folHlink="folHlink"/>
  <p:sldLayoutIdLst>
    <p:sldLayoutId id="214748367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6"/>
        <p:cNvGrpSpPr/>
        <p:nvPr/>
      </p:nvGrpSpPr>
      <p:grpSpPr>
        <a:xfrm>
          <a:off x="0" y="0"/>
          <a:ext cx="0" cy="0"/>
          <a:chOff x="0" y="0"/>
          <a:chExt cx="0" cy="0"/>
        </a:xfrm>
      </p:grpSpPr>
      <p:pic>
        <p:nvPicPr>
          <p:cNvPr id="14" name="Picture 13" descr="A picture containing person, person, orange, life jacket&#10;&#10;Description automatically generated">
            <a:extLst>
              <a:ext uri="{FF2B5EF4-FFF2-40B4-BE49-F238E27FC236}">
                <a16:creationId xmlns:a16="http://schemas.microsoft.com/office/drawing/2014/main" id="{ABA391BB-43B7-1342-91B5-471D1C962F5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9676" y="0"/>
            <a:ext cx="12192000" cy="6858000"/>
          </a:xfrm>
          <a:prstGeom prst="rect">
            <a:avLst/>
          </a:prstGeom>
        </p:spPr>
      </p:pic>
      <p:sp>
        <p:nvSpPr>
          <p:cNvPr id="13" name="Rectangle 12">
            <a:extLst>
              <a:ext uri="{FF2B5EF4-FFF2-40B4-BE49-F238E27FC236}">
                <a16:creationId xmlns:a16="http://schemas.microsoft.com/office/drawing/2014/main" id="{9D179A3F-D323-7D4B-BC3A-3987D3872E79}"/>
              </a:ext>
            </a:extLst>
          </p:cNvPr>
          <p:cNvSpPr/>
          <p:nvPr userDrawn="1"/>
        </p:nvSpPr>
        <p:spPr>
          <a:xfrm>
            <a:off x="-1" y="0"/>
            <a:ext cx="8304835" cy="6858000"/>
          </a:xfrm>
          <a:prstGeom prst="rect">
            <a:avLst/>
          </a:prstGeom>
          <a:gradFill>
            <a:gsLst>
              <a:gs pos="15000">
                <a:schemeClr val="accent1">
                  <a:lumMod val="5000"/>
                  <a:lumOff val="95000"/>
                  <a:alpha val="0"/>
                </a:schemeClr>
              </a:gs>
              <a:gs pos="35000">
                <a:srgbClr val="009EDF"/>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application, chat or text message&#10;&#10;Description automatically generated">
            <a:extLst>
              <a:ext uri="{FF2B5EF4-FFF2-40B4-BE49-F238E27FC236}">
                <a16:creationId xmlns:a16="http://schemas.microsoft.com/office/drawing/2014/main" id="{586B7CB7-5A1A-3D4D-8BEA-CF708857C6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61440" y="2450746"/>
            <a:ext cx="7353654" cy="7353654"/>
          </a:xfrm>
          <a:prstGeom prst="rect">
            <a:avLst/>
          </a:prstGeom>
        </p:spPr>
      </p:pic>
    </p:spTree>
    <p:extLst>
      <p:ext uri="{BB962C8B-B14F-4D97-AF65-F5344CB8AC3E}">
        <p14:creationId xmlns:p14="http://schemas.microsoft.com/office/powerpoint/2010/main" val="3534012807"/>
      </p:ext>
    </p:extLst>
  </p:cSld>
  <p:clrMap bg1="lt1" tx1="dk1" bg2="dk2" tx2="lt2" accent1="accent1" accent2="accent2" accent3="accent3" accent4="accent4" accent5="accent5" accent6="accent6" hlink="hlink" folHlink="folHlink"/>
  <p:sldLayoutIdLst>
    <p:sldLayoutId id="214748368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6"/>
        <p:cNvGrpSpPr/>
        <p:nvPr/>
      </p:nvGrpSpPr>
      <p:grpSpPr>
        <a:xfrm>
          <a:off x="0" y="0"/>
          <a:ext cx="0" cy="0"/>
          <a:chOff x="0" y="0"/>
          <a:chExt cx="0" cy="0"/>
        </a:xfrm>
      </p:grpSpPr>
      <p:pic>
        <p:nvPicPr>
          <p:cNvPr id="14" name="Picture 13" descr="A picture containing person, person, orange, life jacket&#10;&#10;Description automatically generated">
            <a:extLst>
              <a:ext uri="{FF2B5EF4-FFF2-40B4-BE49-F238E27FC236}">
                <a16:creationId xmlns:a16="http://schemas.microsoft.com/office/drawing/2014/main" id="{ABA391BB-43B7-1342-91B5-471D1C962F5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9676" y="0"/>
            <a:ext cx="12192000" cy="6858000"/>
          </a:xfrm>
          <a:prstGeom prst="rect">
            <a:avLst/>
          </a:prstGeom>
        </p:spPr>
      </p:pic>
      <p:sp>
        <p:nvSpPr>
          <p:cNvPr id="6" name="Delay 5">
            <a:extLst>
              <a:ext uri="{FF2B5EF4-FFF2-40B4-BE49-F238E27FC236}">
                <a16:creationId xmlns:a16="http://schemas.microsoft.com/office/drawing/2014/main" id="{C4FDDE24-9290-334A-BD80-52945A0764A0}"/>
              </a:ext>
            </a:extLst>
          </p:cNvPr>
          <p:cNvSpPr/>
          <p:nvPr userDrawn="1"/>
        </p:nvSpPr>
        <p:spPr>
          <a:xfrm>
            <a:off x="-2228275" y="-1114662"/>
            <a:ext cx="9087323" cy="9087323"/>
          </a:xfrm>
          <a:prstGeom prst="flowChartDelay">
            <a:avLst/>
          </a:prstGeom>
          <a:solidFill>
            <a:srgbClr val="169D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application, chat or text message&#10;&#10;Description automatically generated">
            <a:extLst>
              <a:ext uri="{FF2B5EF4-FFF2-40B4-BE49-F238E27FC236}">
                <a16:creationId xmlns:a16="http://schemas.microsoft.com/office/drawing/2014/main" id="{586B7CB7-5A1A-3D4D-8BEA-CF708857C6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61440" y="2450746"/>
            <a:ext cx="7353654" cy="7353654"/>
          </a:xfrm>
          <a:prstGeom prst="rect">
            <a:avLst/>
          </a:prstGeom>
        </p:spPr>
      </p:pic>
    </p:spTree>
    <p:extLst>
      <p:ext uri="{BB962C8B-B14F-4D97-AF65-F5344CB8AC3E}">
        <p14:creationId xmlns:p14="http://schemas.microsoft.com/office/powerpoint/2010/main" val="3464580665"/>
      </p:ext>
    </p:extLst>
  </p:cSld>
  <p:clrMap bg1="lt1" tx1="dk1" bg2="dk2" tx2="lt2" accent1="accent1" accent2="accent2" accent3="accent3" accent4="accent4" accent5="accent5" accent6="accent6" hlink="hlink" folHlink="folHlink"/>
  <p:sldLayoutIdLst>
    <p:sldLayoutId id="214748370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6"/>
        <p:cNvGrpSpPr/>
        <p:nvPr/>
      </p:nvGrpSpPr>
      <p:grpSpPr>
        <a:xfrm>
          <a:off x="0" y="0"/>
          <a:ext cx="0" cy="0"/>
          <a:chOff x="0" y="0"/>
          <a:chExt cx="0" cy="0"/>
        </a:xfrm>
      </p:grpSpPr>
      <p:pic>
        <p:nvPicPr>
          <p:cNvPr id="10" name="Picture 9" descr="A person giving a presentation&#10;&#10;Description automatically generated">
            <a:extLst>
              <a:ext uri="{FF2B5EF4-FFF2-40B4-BE49-F238E27FC236}">
                <a16:creationId xmlns:a16="http://schemas.microsoft.com/office/drawing/2014/main" id="{C890CBA4-D02A-2344-ADA9-9B0E44225ED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05E15AB8-5275-BC49-A75E-D22146219F38}"/>
              </a:ext>
            </a:extLst>
          </p:cNvPr>
          <p:cNvSpPr/>
          <p:nvPr userDrawn="1"/>
        </p:nvSpPr>
        <p:spPr>
          <a:xfrm>
            <a:off x="-1" y="0"/>
            <a:ext cx="8304835" cy="6858000"/>
          </a:xfrm>
          <a:prstGeom prst="rect">
            <a:avLst/>
          </a:prstGeom>
          <a:gradFill>
            <a:gsLst>
              <a:gs pos="22000">
                <a:schemeClr val="accent1">
                  <a:lumMod val="5000"/>
                  <a:lumOff val="95000"/>
                  <a:alpha val="0"/>
                </a:schemeClr>
              </a:gs>
              <a:gs pos="53000">
                <a:srgbClr val="E57F4D"/>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alendar&#10;&#10;Description automatically generated">
            <a:extLst>
              <a:ext uri="{FF2B5EF4-FFF2-40B4-BE49-F238E27FC236}">
                <a16:creationId xmlns:a16="http://schemas.microsoft.com/office/drawing/2014/main" id="{D57B7F6C-CA56-974F-B01A-15D15914607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61440" y="2450746"/>
            <a:ext cx="7353654" cy="7353654"/>
          </a:xfrm>
          <a:prstGeom prst="rect">
            <a:avLst/>
          </a:prstGeom>
        </p:spPr>
      </p:pic>
    </p:spTree>
    <p:extLst>
      <p:ext uri="{BB962C8B-B14F-4D97-AF65-F5344CB8AC3E}">
        <p14:creationId xmlns:p14="http://schemas.microsoft.com/office/powerpoint/2010/main" val="1017794302"/>
      </p:ext>
    </p:extLst>
  </p:cSld>
  <p:clrMap bg1="lt1" tx1="dk1" bg2="dk2" tx2="lt2" accent1="accent1" accent2="accent2" accent3="accent3" accent4="accent4" accent5="accent5" accent6="accent6" hlink="hlink" folHlink="folHlink"/>
  <p:sldLayoutIdLst>
    <p:sldLayoutId id="214748368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6"/>
        <p:cNvGrpSpPr/>
        <p:nvPr/>
      </p:nvGrpSpPr>
      <p:grpSpPr>
        <a:xfrm>
          <a:off x="0" y="0"/>
          <a:ext cx="0" cy="0"/>
          <a:chOff x="0" y="0"/>
          <a:chExt cx="0" cy="0"/>
        </a:xfrm>
      </p:grpSpPr>
      <p:pic>
        <p:nvPicPr>
          <p:cNvPr id="3" name="Picture 2" descr="A high angle view of a building&#10;&#10;Description automatically generated with low confidence">
            <a:extLst>
              <a:ext uri="{FF2B5EF4-FFF2-40B4-BE49-F238E27FC236}">
                <a16:creationId xmlns:a16="http://schemas.microsoft.com/office/drawing/2014/main" id="{4F4FD328-D36C-4D42-A01B-2703B31F8CD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37034BC5-1288-A64C-AB6D-BD9548092BC1}"/>
              </a:ext>
            </a:extLst>
          </p:cNvPr>
          <p:cNvSpPr/>
          <p:nvPr userDrawn="1"/>
        </p:nvSpPr>
        <p:spPr>
          <a:xfrm>
            <a:off x="-1" y="0"/>
            <a:ext cx="8304835" cy="6858000"/>
          </a:xfrm>
          <a:prstGeom prst="rect">
            <a:avLst/>
          </a:prstGeom>
          <a:gradFill>
            <a:gsLst>
              <a:gs pos="23000">
                <a:schemeClr val="accent1">
                  <a:lumMod val="5000"/>
                  <a:lumOff val="95000"/>
                  <a:alpha val="0"/>
                </a:schemeClr>
              </a:gs>
              <a:gs pos="53000">
                <a:srgbClr val="D9412D"/>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calendar&#10;&#10;Description automatically generated">
            <a:extLst>
              <a:ext uri="{FF2B5EF4-FFF2-40B4-BE49-F238E27FC236}">
                <a16:creationId xmlns:a16="http://schemas.microsoft.com/office/drawing/2014/main" id="{75C42482-660B-0A46-A9E7-E8067EC695C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61440" y="2450746"/>
            <a:ext cx="7353654" cy="7353654"/>
          </a:xfrm>
          <a:prstGeom prst="rect">
            <a:avLst/>
          </a:prstGeom>
        </p:spPr>
      </p:pic>
    </p:spTree>
    <p:extLst>
      <p:ext uri="{BB962C8B-B14F-4D97-AF65-F5344CB8AC3E}">
        <p14:creationId xmlns:p14="http://schemas.microsoft.com/office/powerpoint/2010/main" val="2996106503"/>
      </p:ext>
    </p:extLst>
  </p:cSld>
  <p:clrMap bg1="lt1" tx1="dk1" bg2="dk2" tx2="lt2" accent1="accent1" accent2="accent2" accent3="accent3" accent4="accent4" accent5="accent5" accent6="accent6" hlink="hlink" folHlink="folHlink"/>
  <p:sldLayoutIdLst>
    <p:sldLayoutId id="214748368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6"/>
        <p:cNvGrpSpPr/>
        <p:nvPr/>
      </p:nvGrpSpPr>
      <p:grpSpPr>
        <a:xfrm>
          <a:off x="0" y="0"/>
          <a:ext cx="0" cy="0"/>
          <a:chOff x="0" y="0"/>
          <a:chExt cx="0" cy="0"/>
        </a:xfrm>
      </p:grpSpPr>
      <p:pic>
        <p:nvPicPr>
          <p:cNvPr id="23" name="Picture 22" descr="A picture containing text, person, outdoor, aircraft&#10;&#10;Description automatically generated">
            <a:extLst>
              <a:ext uri="{FF2B5EF4-FFF2-40B4-BE49-F238E27FC236}">
                <a16:creationId xmlns:a16="http://schemas.microsoft.com/office/drawing/2014/main" id="{F25CF422-F01E-954E-8D75-9FA6D5A15C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70D5FA9E-B739-3546-B113-EA04B887E7AC}"/>
              </a:ext>
            </a:extLst>
          </p:cNvPr>
          <p:cNvSpPr/>
          <p:nvPr userDrawn="1"/>
        </p:nvSpPr>
        <p:spPr>
          <a:xfrm>
            <a:off x="0" y="0"/>
            <a:ext cx="10861040" cy="6858000"/>
          </a:xfrm>
          <a:prstGeom prst="rect">
            <a:avLst/>
          </a:prstGeom>
          <a:gradFill>
            <a:gsLst>
              <a:gs pos="22000">
                <a:schemeClr val="accent1">
                  <a:lumMod val="5000"/>
                  <a:lumOff val="95000"/>
                  <a:alpha val="0"/>
                </a:schemeClr>
              </a:gs>
              <a:gs pos="53000">
                <a:srgbClr val="0594B4"/>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application, chat or text message&#10;&#10;Description automatically generated">
            <a:extLst>
              <a:ext uri="{FF2B5EF4-FFF2-40B4-BE49-F238E27FC236}">
                <a16:creationId xmlns:a16="http://schemas.microsoft.com/office/drawing/2014/main" id="{D09F986A-D391-EA4C-AE3D-B2EC87EA000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61440" y="2450746"/>
            <a:ext cx="7353654" cy="7353654"/>
          </a:xfrm>
          <a:prstGeom prst="rect">
            <a:avLst/>
          </a:prstGeom>
        </p:spPr>
      </p:pic>
    </p:spTree>
    <p:extLst>
      <p:ext uri="{BB962C8B-B14F-4D97-AF65-F5344CB8AC3E}">
        <p14:creationId xmlns:p14="http://schemas.microsoft.com/office/powerpoint/2010/main" val="1216630766"/>
      </p:ext>
    </p:extLst>
  </p:cSld>
  <p:clrMap bg1="lt1" tx1="dk1" bg2="dk2" tx2="lt2" accent1="accent1" accent2="accent2" accent3="accent3" accent4="accent4" accent5="accent5" accent6="accent6" hlink="hlink" folHlink="folHlink"/>
  <p:sldLayoutIdLst>
    <p:sldLayoutId id="214748368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554376-2573-4DC6-AC39-DD38720EB66C}" type="datetime1">
              <a:rPr lang="en-US" smtClean="0"/>
              <a:t>3/24/2022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2B7A19-75C0-4AC9-88AC-A7F3AF28039F}" type="slidenum">
              <a:rPr lang="en-US" smtClean="0"/>
              <a:t>‹#›</a:t>
            </a:fld>
            <a:endParaRPr lang="en-US"/>
          </a:p>
        </p:txBody>
      </p:sp>
    </p:spTree>
    <p:extLst>
      <p:ext uri="{BB962C8B-B14F-4D97-AF65-F5344CB8AC3E}">
        <p14:creationId xmlns:p14="http://schemas.microsoft.com/office/powerpoint/2010/main" val="203227029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pic>
        <p:nvPicPr>
          <p:cNvPr id="11" name="Picture 10" descr="Logo&#10;&#10;Description automatically generated">
            <a:extLst>
              <a:ext uri="{FF2B5EF4-FFF2-40B4-BE49-F238E27FC236}">
                <a16:creationId xmlns:a16="http://schemas.microsoft.com/office/drawing/2014/main" id="{641948E7-EE23-E542-965A-A79F103CDF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38741" y="199500"/>
            <a:ext cx="1687969" cy="1038750"/>
          </a:xfrm>
          <a:prstGeom prst="rect">
            <a:avLst/>
          </a:prstGeom>
        </p:spPr>
      </p:pic>
      <p:pic>
        <p:nvPicPr>
          <p:cNvPr id="12" name="Picture 11" descr="Icon&#10;&#10;Description automatically generated">
            <a:extLst>
              <a:ext uri="{FF2B5EF4-FFF2-40B4-BE49-F238E27FC236}">
                <a16:creationId xmlns:a16="http://schemas.microsoft.com/office/drawing/2014/main" id="{0192DA40-B466-3A4D-B40E-DE9856AB78F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635914" y="5334000"/>
            <a:ext cx="2095500" cy="2095500"/>
          </a:xfrm>
          <a:prstGeom prst="rect">
            <a:avLst/>
          </a:prstGeom>
        </p:spPr>
      </p:pic>
      <p:pic>
        <p:nvPicPr>
          <p:cNvPr id="13" name="Picture 12" descr="Icon&#10;&#10;Description automatically generated">
            <a:extLst>
              <a:ext uri="{FF2B5EF4-FFF2-40B4-BE49-F238E27FC236}">
                <a16:creationId xmlns:a16="http://schemas.microsoft.com/office/drawing/2014/main" id="{03795239-9C76-2449-8C28-395FABABA48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989532" y="3429000"/>
            <a:ext cx="5905500" cy="5905500"/>
          </a:xfrm>
          <a:prstGeom prst="rect">
            <a:avLst/>
          </a:prstGeom>
        </p:spPr>
      </p:pic>
      <p:pic>
        <p:nvPicPr>
          <p:cNvPr id="14" name="Picture 13" descr="Icon&#10;&#10;Description automatically generated">
            <a:extLst>
              <a:ext uri="{FF2B5EF4-FFF2-40B4-BE49-F238E27FC236}">
                <a16:creationId xmlns:a16="http://schemas.microsoft.com/office/drawing/2014/main" id="{35F11510-91F8-A34B-8EE2-EF616FA6519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295400" y="-1568616"/>
            <a:ext cx="2095500" cy="2082800"/>
          </a:xfrm>
          <a:prstGeom prst="rect">
            <a:avLst/>
          </a:prstGeom>
        </p:spPr>
      </p:pic>
      <p:pic>
        <p:nvPicPr>
          <p:cNvPr id="15" name="Picture 14" descr="Icon&#10;&#10;Description automatically generated">
            <a:extLst>
              <a:ext uri="{FF2B5EF4-FFF2-40B4-BE49-F238E27FC236}">
                <a16:creationId xmlns:a16="http://schemas.microsoft.com/office/drawing/2014/main" id="{43250C43-2E89-4C48-80A6-F6B51639711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751282" y="5317475"/>
            <a:ext cx="2476500" cy="2476500"/>
          </a:xfrm>
          <a:prstGeom prst="rect">
            <a:avLst/>
          </a:prstGeom>
        </p:spPr>
      </p:pic>
      <p:pic>
        <p:nvPicPr>
          <p:cNvPr id="16" name="Picture 15" descr="Icon&#10;&#10;Description automatically generated">
            <a:extLst>
              <a:ext uri="{FF2B5EF4-FFF2-40B4-BE49-F238E27FC236}">
                <a16:creationId xmlns:a16="http://schemas.microsoft.com/office/drawing/2014/main" id="{88E0338C-B2FE-1242-AB22-FE768F97737F}"/>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04900" y="-1001646"/>
            <a:ext cx="2476500" cy="2476500"/>
          </a:xfrm>
          <a:prstGeom prst="rect">
            <a:avLst/>
          </a:prstGeom>
        </p:spPr>
      </p:pic>
      <p:pic>
        <p:nvPicPr>
          <p:cNvPr id="17" name="Picture 16" descr="Icon&#10;&#10;Description automatically generated">
            <a:extLst>
              <a:ext uri="{FF2B5EF4-FFF2-40B4-BE49-F238E27FC236}">
                <a16:creationId xmlns:a16="http://schemas.microsoft.com/office/drawing/2014/main" id="{08012EC3-4B74-4946-873F-A71A07286A5F}"/>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5989532" y="4302810"/>
            <a:ext cx="3911600" cy="3911600"/>
          </a:xfrm>
          <a:prstGeom prst="rect">
            <a:avLst/>
          </a:prstGeom>
        </p:spPr>
      </p:pic>
      <p:pic>
        <p:nvPicPr>
          <p:cNvPr id="18" name="Picture 17" descr="Icon&#10;&#10;Description automatically generated">
            <a:extLst>
              <a:ext uri="{FF2B5EF4-FFF2-40B4-BE49-F238E27FC236}">
                <a16:creationId xmlns:a16="http://schemas.microsoft.com/office/drawing/2014/main" id="{FBA70D9F-E2F8-A241-9B40-F9CA4938174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822452" y="-1238250"/>
            <a:ext cx="2476500" cy="2476500"/>
          </a:xfrm>
          <a:prstGeom prst="rect">
            <a:avLst/>
          </a:prstGeom>
        </p:spPr>
      </p:pic>
    </p:spTree>
    <p:extLst>
      <p:ext uri="{BB962C8B-B14F-4D97-AF65-F5344CB8AC3E}">
        <p14:creationId xmlns:p14="http://schemas.microsoft.com/office/powerpoint/2010/main" val="3990246027"/>
      </p:ext>
    </p:extLst>
  </p:cSld>
  <p:clrMap bg1="lt1" tx1="dk1" bg2="dk2" tx2="lt2" accent1="accent1" accent2="accent2" accent3="accent3" accent4="accent4" accent5="accent5" accent6="accent6" hlink="hlink" folHlink="folHlink"/>
  <p:sldLayoutIdLst>
    <p:sldLayoutId id="214748368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6"/>
        <p:cNvGrpSpPr/>
        <p:nvPr/>
      </p:nvGrpSpPr>
      <p:grpSpPr>
        <a:xfrm>
          <a:off x="0" y="0"/>
          <a:ext cx="0" cy="0"/>
          <a:chOff x="0" y="0"/>
          <a:chExt cx="0" cy="0"/>
        </a:xfrm>
      </p:grpSpPr>
      <p:sp>
        <p:nvSpPr>
          <p:cNvPr id="4" name="Delay 3">
            <a:extLst>
              <a:ext uri="{FF2B5EF4-FFF2-40B4-BE49-F238E27FC236}">
                <a16:creationId xmlns:a16="http://schemas.microsoft.com/office/drawing/2014/main" id="{68879FDF-22B1-AB42-8BE4-06AE7413E57B}"/>
              </a:ext>
            </a:extLst>
          </p:cNvPr>
          <p:cNvSpPr/>
          <p:nvPr userDrawn="1"/>
        </p:nvSpPr>
        <p:spPr>
          <a:xfrm>
            <a:off x="-448377" y="-1114663"/>
            <a:ext cx="9087323" cy="9087323"/>
          </a:xfrm>
          <a:prstGeom prst="flowChartDelay">
            <a:avLst/>
          </a:prstGeom>
          <a:solidFill>
            <a:srgbClr val="169D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367C8F7-E669-BC4A-86CD-9B15E3EAE37F}"/>
              </a:ext>
            </a:extLst>
          </p:cNvPr>
          <p:cNvSpPr/>
          <p:nvPr userDrawn="1"/>
        </p:nvSpPr>
        <p:spPr>
          <a:xfrm>
            <a:off x="0" y="0"/>
            <a:ext cx="4837043" cy="6857999"/>
          </a:xfrm>
          <a:prstGeom prst="rect">
            <a:avLst/>
          </a:prstGeom>
          <a:solidFill>
            <a:srgbClr val="169D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raphical user interface&#10;&#10;Description automatically generated">
            <a:extLst>
              <a:ext uri="{FF2B5EF4-FFF2-40B4-BE49-F238E27FC236}">
                <a16:creationId xmlns:a16="http://schemas.microsoft.com/office/drawing/2014/main" id="{F887D522-AD98-1048-827E-18F84ABA20A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878003" y="6141201"/>
            <a:ext cx="3313997" cy="552278"/>
          </a:xfrm>
          <a:prstGeom prst="rect">
            <a:avLst/>
          </a:prstGeom>
        </p:spPr>
      </p:pic>
      <p:pic>
        <p:nvPicPr>
          <p:cNvPr id="14" name="Picture 13" descr="Logo&#10;&#10;Description automatically generated">
            <a:extLst>
              <a:ext uri="{FF2B5EF4-FFF2-40B4-BE49-F238E27FC236}">
                <a16:creationId xmlns:a16="http://schemas.microsoft.com/office/drawing/2014/main" id="{CA069EFD-5A78-5C44-824B-817F4BE20B7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38741" y="199500"/>
            <a:ext cx="1687969" cy="1038750"/>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2F74A4DE-34DD-0848-B01A-27B37DA2662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785351" y="6184693"/>
            <a:ext cx="1003048" cy="465292"/>
          </a:xfrm>
          <a:prstGeom prst="rect">
            <a:avLst/>
          </a:prstGeom>
        </p:spPr>
      </p:pic>
    </p:spTree>
    <p:extLst>
      <p:ext uri="{BB962C8B-B14F-4D97-AF65-F5344CB8AC3E}">
        <p14:creationId xmlns:p14="http://schemas.microsoft.com/office/powerpoint/2010/main" val="524094510"/>
      </p:ext>
    </p:extLst>
  </p:cSld>
  <p:clrMap bg1="lt1" tx1="dk1" bg2="dk2" tx2="lt2" accent1="accent1" accent2="accent2" accent3="accent3" accent4="accent4" accent5="accent5" accent6="accent6" hlink="hlink" folHlink="folHlink"/>
  <p:sldLayoutIdLst>
    <p:sldLayoutId id="214748367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6"/>
        <p:cNvGrpSpPr/>
        <p:nvPr/>
      </p:nvGrpSpPr>
      <p:grpSpPr>
        <a:xfrm>
          <a:off x="0" y="0"/>
          <a:ext cx="0" cy="0"/>
          <a:chOff x="0" y="0"/>
          <a:chExt cx="0" cy="0"/>
        </a:xfrm>
      </p:grpSpPr>
      <p:sp>
        <p:nvSpPr>
          <p:cNvPr id="6" name="Rectangle 5">
            <a:extLst>
              <a:ext uri="{FF2B5EF4-FFF2-40B4-BE49-F238E27FC236}">
                <a16:creationId xmlns:a16="http://schemas.microsoft.com/office/drawing/2014/main" id="{A367C8F7-E669-BC4A-86CD-9B15E3EAE37F}"/>
              </a:ext>
            </a:extLst>
          </p:cNvPr>
          <p:cNvSpPr/>
          <p:nvPr userDrawn="1"/>
        </p:nvSpPr>
        <p:spPr>
          <a:xfrm>
            <a:off x="0" y="0"/>
            <a:ext cx="4837043" cy="6857999"/>
          </a:xfrm>
          <a:prstGeom prst="rect">
            <a:avLst/>
          </a:prstGeom>
          <a:solidFill>
            <a:srgbClr val="E41A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raphical user interface&#10;&#10;Description automatically generated">
            <a:extLst>
              <a:ext uri="{FF2B5EF4-FFF2-40B4-BE49-F238E27FC236}">
                <a16:creationId xmlns:a16="http://schemas.microsoft.com/office/drawing/2014/main" id="{F887D522-AD98-1048-827E-18F84ABA20A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878003" y="6141201"/>
            <a:ext cx="3313997" cy="552278"/>
          </a:xfrm>
          <a:prstGeom prst="rect">
            <a:avLst/>
          </a:prstGeom>
        </p:spPr>
      </p:pic>
      <p:pic>
        <p:nvPicPr>
          <p:cNvPr id="14" name="Picture 13" descr="Logo&#10;&#10;Description automatically generated">
            <a:extLst>
              <a:ext uri="{FF2B5EF4-FFF2-40B4-BE49-F238E27FC236}">
                <a16:creationId xmlns:a16="http://schemas.microsoft.com/office/drawing/2014/main" id="{CA069EFD-5A78-5C44-824B-817F4BE20B7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38741" y="199500"/>
            <a:ext cx="1687969" cy="1038750"/>
          </a:xfrm>
          <a:prstGeom prst="rect">
            <a:avLst/>
          </a:prstGeom>
        </p:spPr>
      </p:pic>
      <p:sp>
        <p:nvSpPr>
          <p:cNvPr id="8" name="Delay 7">
            <a:extLst>
              <a:ext uri="{FF2B5EF4-FFF2-40B4-BE49-F238E27FC236}">
                <a16:creationId xmlns:a16="http://schemas.microsoft.com/office/drawing/2014/main" id="{30891467-3D24-0F47-9A44-73535FBFA6CF}"/>
              </a:ext>
            </a:extLst>
          </p:cNvPr>
          <p:cNvSpPr/>
          <p:nvPr userDrawn="1"/>
        </p:nvSpPr>
        <p:spPr>
          <a:xfrm>
            <a:off x="-454021" y="-1114662"/>
            <a:ext cx="9087323" cy="9087323"/>
          </a:xfrm>
          <a:prstGeom prst="flowChartDelay">
            <a:avLst/>
          </a:prstGeom>
          <a:solidFill>
            <a:srgbClr val="E41A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raphical user interface, text, application&#10;&#10;Description automatically generated">
            <a:extLst>
              <a:ext uri="{FF2B5EF4-FFF2-40B4-BE49-F238E27FC236}">
                <a16:creationId xmlns:a16="http://schemas.microsoft.com/office/drawing/2014/main" id="{CCF93181-C827-2340-B4A7-FAA392373D3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785351" y="6184693"/>
            <a:ext cx="1003048" cy="465292"/>
          </a:xfrm>
          <a:prstGeom prst="rect">
            <a:avLst/>
          </a:prstGeom>
        </p:spPr>
      </p:pic>
    </p:spTree>
    <p:extLst>
      <p:ext uri="{BB962C8B-B14F-4D97-AF65-F5344CB8AC3E}">
        <p14:creationId xmlns:p14="http://schemas.microsoft.com/office/powerpoint/2010/main" val="2074094902"/>
      </p:ext>
    </p:extLst>
  </p:cSld>
  <p:clrMap bg1="lt1" tx1="dk1" bg2="dk2" tx2="lt2" accent1="accent1" accent2="accent2" accent3="accent3" accent4="accent4" accent5="accent5" accent6="accent6" hlink="hlink" folHlink="folHlink"/>
  <p:sldLayoutIdLst>
    <p:sldLayoutId id="214748369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6"/>
        <p:cNvGrpSpPr/>
        <p:nvPr/>
      </p:nvGrpSpPr>
      <p:grpSpPr>
        <a:xfrm>
          <a:off x="0" y="0"/>
          <a:ext cx="0" cy="0"/>
          <a:chOff x="0" y="0"/>
          <a:chExt cx="0" cy="0"/>
        </a:xfrm>
      </p:grpSpPr>
      <p:sp>
        <p:nvSpPr>
          <p:cNvPr id="6" name="Rectangle 5">
            <a:extLst>
              <a:ext uri="{FF2B5EF4-FFF2-40B4-BE49-F238E27FC236}">
                <a16:creationId xmlns:a16="http://schemas.microsoft.com/office/drawing/2014/main" id="{A367C8F7-E669-BC4A-86CD-9B15E3EAE37F}"/>
              </a:ext>
            </a:extLst>
          </p:cNvPr>
          <p:cNvSpPr/>
          <p:nvPr userDrawn="1"/>
        </p:nvSpPr>
        <p:spPr>
          <a:xfrm>
            <a:off x="0" y="0"/>
            <a:ext cx="4837043" cy="6857999"/>
          </a:xfrm>
          <a:prstGeom prst="rect">
            <a:avLst/>
          </a:prstGeom>
          <a:solidFill>
            <a:srgbClr val="877D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raphical user interface&#10;&#10;Description automatically generated">
            <a:extLst>
              <a:ext uri="{FF2B5EF4-FFF2-40B4-BE49-F238E27FC236}">
                <a16:creationId xmlns:a16="http://schemas.microsoft.com/office/drawing/2014/main" id="{F887D522-AD98-1048-827E-18F84ABA20A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878003" y="6141201"/>
            <a:ext cx="3313997" cy="552278"/>
          </a:xfrm>
          <a:prstGeom prst="rect">
            <a:avLst/>
          </a:prstGeom>
        </p:spPr>
      </p:pic>
      <p:pic>
        <p:nvPicPr>
          <p:cNvPr id="14" name="Picture 13" descr="Logo&#10;&#10;Description automatically generated">
            <a:extLst>
              <a:ext uri="{FF2B5EF4-FFF2-40B4-BE49-F238E27FC236}">
                <a16:creationId xmlns:a16="http://schemas.microsoft.com/office/drawing/2014/main" id="{CA069EFD-5A78-5C44-824B-817F4BE20B7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38741" y="199500"/>
            <a:ext cx="1687969" cy="1038750"/>
          </a:xfrm>
          <a:prstGeom prst="rect">
            <a:avLst/>
          </a:prstGeom>
        </p:spPr>
      </p:pic>
      <p:sp>
        <p:nvSpPr>
          <p:cNvPr id="7" name="Delay 6">
            <a:extLst>
              <a:ext uri="{FF2B5EF4-FFF2-40B4-BE49-F238E27FC236}">
                <a16:creationId xmlns:a16="http://schemas.microsoft.com/office/drawing/2014/main" id="{A64E6EE9-9BB3-3C42-BD45-097B9CE26493}"/>
              </a:ext>
            </a:extLst>
          </p:cNvPr>
          <p:cNvSpPr/>
          <p:nvPr userDrawn="1"/>
        </p:nvSpPr>
        <p:spPr>
          <a:xfrm>
            <a:off x="-448377" y="-1114663"/>
            <a:ext cx="9087323" cy="9087323"/>
          </a:xfrm>
          <a:prstGeom prst="flowChartDelay">
            <a:avLst/>
          </a:prstGeom>
          <a:solidFill>
            <a:srgbClr val="877D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Graphical user interface, text, application&#10;&#10;Description automatically generated">
            <a:extLst>
              <a:ext uri="{FF2B5EF4-FFF2-40B4-BE49-F238E27FC236}">
                <a16:creationId xmlns:a16="http://schemas.microsoft.com/office/drawing/2014/main" id="{989ABA34-57C6-D34E-B137-D30616512C2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785351" y="6184693"/>
            <a:ext cx="1003048" cy="465292"/>
          </a:xfrm>
          <a:prstGeom prst="rect">
            <a:avLst/>
          </a:prstGeom>
        </p:spPr>
      </p:pic>
    </p:spTree>
    <p:extLst>
      <p:ext uri="{BB962C8B-B14F-4D97-AF65-F5344CB8AC3E}">
        <p14:creationId xmlns:p14="http://schemas.microsoft.com/office/powerpoint/2010/main" val="316887039"/>
      </p:ext>
    </p:extLst>
  </p:cSld>
  <p:clrMap bg1="lt1" tx1="dk1" bg2="dk2" tx2="lt2" accent1="accent1" accent2="accent2" accent3="accent3" accent4="accent4" accent5="accent5" accent6="accent6" hlink="hlink" folHlink="folHlink"/>
  <p:sldLayoutIdLst>
    <p:sldLayoutId id="214748369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6"/>
        <p:cNvGrpSpPr/>
        <p:nvPr/>
      </p:nvGrpSpPr>
      <p:grpSpPr>
        <a:xfrm>
          <a:off x="0" y="0"/>
          <a:ext cx="0" cy="0"/>
          <a:chOff x="0" y="0"/>
          <a:chExt cx="0" cy="0"/>
        </a:xfrm>
      </p:grpSpPr>
      <p:sp>
        <p:nvSpPr>
          <p:cNvPr id="6" name="Rectangle 5">
            <a:extLst>
              <a:ext uri="{FF2B5EF4-FFF2-40B4-BE49-F238E27FC236}">
                <a16:creationId xmlns:a16="http://schemas.microsoft.com/office/drawing/2014/main" id="{A367C8F7-E669-BC4A-86CD-9B15E3EAE37F}"/>
              </a:ext>
            </a:extLst>
          </p:cNvPr>
          <p:cNvSpPr/>
          <p:nvPr userDrawn="1"/>
        </p:nvSpPr>
        <p:spPr>
          <a:xfrm>
            <a:off x="0" y="0"/>
            <a:ext cx="4837043" cy="6857999"/>
          </a:xfrm>
          <a:prstGeom prst="rect">
            <a:avLst/>
          </a:prstGeom>
          <a:solidFill>
            <a:srgbClr val="EC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raphical user interface&#10;&#10;Description automatically generated">
            <a:extLst>
              <a:ext uri="{FF2B5EF4-FFF2-40B4-BE49-F238E27FC236}">
                <a16:creationId xmlns:a16="http://schemas.microsoft.com/office/drawing/2014/main" id="{F887D522-AD98-1048-827E-18F84ABA20A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878003" y="6141201"/>
            <a:ext cx="3313997" cy="552278"/>
          </a:xfrm>
          <a:prstGeom prst="rect">
            <a:avLst/>
          </a:prstGeom>
        </p:spPr>
      </p:pic>
      <p:pic>
        <p:nvPicPr>
          <p:cNvPr id="14" name="Picture 13" descr="Logo&#10;&#10;Description automatically generated">
            <a:extLst>
              <a:ext uri="{FF2B5EF4-FFF2-40B4-BE49-F238E27FC236}">
                <a16:creationId xmlns:a16="http://schemas.microsoft.com/office/drawing/2014/main" id="{CA069EFD-5A78-5C44-824B-817F4BE20B7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38741" y="199500"/>
            <a:ext cx="1687969" cy="1038750"/>
          </a:xfrm>
          <a:prstGeom prst="rect">
            <a:avLst/>
          </a:prstGeom>
        </p:spPr>
      </p:pic>
      <p:sp>
        <p:nvSpPr>
          <p:cNvPr id="7" name="Delay 6">
            <a:extLst>
              <a:ext uri="{FF2B5EF4-FFF2-40B4-BE49-F238E27FC236}">
                <a16:creationId xmlns:a16="http://schemas.microsoft.com/office/drawing/2014/main" id="{07985059-12AA-C44C-A3D5-F1414450E719}"/>
              </a:ext>
            </a:extLst>
          </p:cNvPr>
          <p:cNvSpPr/>
          <p:nvPr userDrawn="1"/>
        </p:nvSpPr>
        <p:spPr>
          <a:xfrm>
            <a:off x="-448377" y="-1114663"/>
            <a:ext cx="9087323" cy="9087323"/>
          </a:xfrm>
          <a:prstGeom prst="flowChartDelay">
            <a:avLst/>
          </a:prstGeom>
          <a:solidFill>
            <a:srgbClr val="EC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Graphical user interface, text, application&#10;&#10;Description automatically generated">
            <a:extLst>
              <a:ext uri="{FF2B5EF4-FFF2-40B4-BE49-F238E27FC236}">
                <a16:creationId xmlns:a16="http://schemas.microsoft.com/office/drawing/2014/main" id="{A2AAD1E8-7AFB-5A43-9B22-C4E8A8488EA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785351" y="6184693"/>
            <a:ext cx="1003048" cy="465292"/>
          </a:xfrm>
          <a:prstGeom prst="rect">
            <a:avLst/>
          </a:prstGeom>
        </p:spPr>
      </p:pic>
    </p:spTree>
    <p:extLst>
      <p:ext uri="{BB962C8B-B14F-4D97-AF65-F5344CB8AC3E}">
        <p14:creationId xmlns:p14="http://schemas.microsoft.com/office/powerpoint/2010/main" val="3927843893"/>
      </p:ext>
    </p:extLst>
  </p:cSld>
  <p:clrMap bg1="lt1" tx1="dk1" bg2="dk2" tx2="lt2" accent1="accent1" accent2="accent2" accent3="accent3" accent4="accent4" accent5="accent5" accent6="accent6" hlink="hlink" folHlink="folHlink"/>
  <p:sldLayoutIdLst>
    <p:sldLayoutId id="214748369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6"/>
        <p:cNvGrpSpPr/>
        <p:nvPr/>
      </p:nvGrpSpPr>
      <p:grpSpPr>
        <a:xfrm>
          <a:off x="0" y="0"/>
          <a:ext cx="0" cy="0"/>
          <a:chOff x="0" y="0"/>
          <a:chExt cx="0" cy="0"/>
        </a:xfrm>
      </p:grpSpPr>
      <p:sp>
        <p:nvSpPr>
          <p:cNvPr id="6" name="Rectangle 5">
            <a:extLst>
              <a:ext uri="{FF2B5EF4-FFF2-40B4-BE49-F238E27FC236}">
                <a16:creationId xmlns:a16="http://schemas.microsoft.com/office/drawing/2014/main" id="{A367C8F7-E669-BC4A-86CD-9B15E3EAE37F}"/>
              </a:ext>
            </a:extLst>
          </p:cNvPr>
          <p:cNvSpPr/>
          <p:nvPr userDrawn="1"/>
        </p:nvSpPr>
        <p:spPr>
          <a:xfrm>
            <a:off x="0" y="0"/>
            <a:ext cx="4837043" cy="6857999"/>
          </a:xfrm>
          <a:prstGeom prst="rect">
            <a:avLst/>
          </a:prstGeom>
          <a:solidFill>
            <a:srgbClr val="1A8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raphical user interface&#10;&#10;Description automatically generated">
            <a:extLst>
              <a:ext uri="{FF2B5EF4-FFF2-40B4-BE49-F238E27FC236}">
                <a16:creationId xmlns:a16="http://schemas.microsoft.com/office/drawing/2014/main" id="{F887D522-AD98-1048-827E-18F84ABA20A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878003" y="6141201"/>
            <a:ext cx="3313997" cy="552278"/>
          </a:xfrm>
          <a:prstGeom prst="rect">
            <a:avLst/>
          </a:prstGeom>
        </p:spPr>
      </p:pic>
      <p:pic>
        <p:nvPicPr>
          <p:cNvPr id="14" name="Picture 13" descr="Logo&#10;&#10;Description automatically generated">
            <a:extLst>
              <a:ext uri="{FF2B5EF4-FFF2-40B4-BE49-F238E27FC236}">
                <a16:creationId xmlns:a16="http://schemas.microsoft.com/office/drawing/2014/main" id="{CA069EFD-5A78-5C44-824B-817F4BE20B7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38741" y="199500"/>
            <a:ext cx="1687969" cy="1038750"/>
          </a:xfrm>
          <a:prstGeom prst="rect">
            <a:avLst/>
          </a:prstGeom>
        </p:spPr>
      </p:pic>
      <p:sp>
        <p:nvSpPr>
          <p:cNvPr id="7" name="Delay 6">
            <a:extLst>
              <a:ext uri="{FF2B5EF4-FFF2-40B4-BE49-F238E27FC236}">
                <a16:creationId xmlns:a16="http://schemas.microsoft.com/office/drawing/2014/main" id="{C62412EA-ECD1-0B4D-AE26-19D7A5FFAC3E}"/>
              </a:ext>
            </a:extLst>
          </p:cNvPr>
          <p:cNvSpPr/>
          <p:nvPr userDrawn="1"/>
        </p:nvSpPr>
        <p:spPr>
          <a:xfrm>
            <a:off x="-454022" y="-1114662"/>
            <a:ext cx="9087323" cy="9087323"/>
          </a:xfrm>
          <a:prstGeom prst="flowChartDelay">
            <a:avLst/>
          </a:prstGeom>
          <a:solidFill>
            <a:srgbClr val="0594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Graphical user interface, text, application&#10;&#10;Description automatically generated">
            <a:extLst>
              <a:ext uri="{FF2B5EF4-FFF2-40B4-BE49-F238E27FC236}">
                <a16:creationId xmlns:a16="http://schemas.microsoft.com/office/drawing/2014/main" id="{CF62AF50-93E2-3444-8B99-EA5D8DFCE71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785351" y="6184693"/>
            <a:ext cx="1003048" cy="465292"/>
          </a:xfrm>
          <a:prstGeom prst="rect">
            <a:avLst/>
          </a:prstGeom>
        </p:spPr>
      </p:pic>
    </p:spTree>
    <p:extLst>
      <p:ext uri="{BB962C8B-B14F-4D97-AF65-F5344CB8AC3E}">
        <p14:creationId xmlns:p14="http://schemas.microsoft.com/office/powerpoint/2010/main" val="3610747519"/>
      </p:ext>
    </p:extLst>
  </p:cSld>
  <p:clrMap bg1="lt1" tx1="dk1" bg2="dk2" tx2="lt2" accent1="accent1" accent2="accent2" accent3="accent3" accent4="accent4" accent5="accent5" accent6="accent6" hlink="hlink" folHlink="folHlink"/>
  <p:sldLayoutIdLst>
    <p:sldLayoutId id="214748369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6"/>
        <p:cNvGrpSpPr/>
        <p:nvPr/>
      </p:nvGrpSpPr>
      <p:grpSpPr>
        <a:xfrm>
          <a:off x="0" y="0"/>
          <a:ext cx="0" cy="0"/>
          <a:chOff x="0" y="0"/>
          <a:chExt cx="0" cy="0"/>
        </a:xfrm>
      </p:grpSpPr>
      <p:sp>
        <p:nvSpPr>
          <p:cNvPr id="6" name="Rectangle 5">
            <a:extLst>
              <a:ext uri="{FF2B5EF4-FFF2-40B4-BE49-F238E27FC236}">
                <a16:creationId xmlns:a16="http://schemas.microsoft.com/office/drawing/2014/main" id="{A367C8F7-E669-BC4A-86CD-9B15E3EAE37F}"/>
              </a:ext>
            </a:extLst>
          </p:cNvPr>
          <p:cNvSpPr/>
          <p:nvPr userDrawn="1"/>
        </p:nvSpPr>
        <p:spPr>
          <a:xfrm>
            <a:off x="0" y="0"/>
            <a:ext cx="4837043" cy="6857999"/>
          </a:xfrm>
          <a:prstGeom prst="rect">
            <a:avLst/>
          </a:prstGeom>
          <a:solidFill>
            <a:srgbClr val="F79A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raphical user interface&#10;&#10;Description automatically generated">
            <a:extLst>
              <a:ext uri="{FF2B5EF4-FFF2-40B4-BE49-F238E27FC236}">
                <a16:creationId xmlns:a16="http://schemas.microsoft.com/office/drawing/2014/main" id="{F887D522-AD98-1048-827E-18F84ABA20A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878003" y="6141201"/>
            <a:ext cx="3313997" cy="552278"/>
          </a:xfrm>
          <a:prstGeom prst="rect">
            <a:avLst/>
          </a:prstGeom>
        </p:spPr>
      </p:pic>
      <p:pic>
        <p:nvPicPr>
          <p:cNvPr id="14" name="Picture 13" descr="Logo&#10;&#10;Description automatically generated">
            <a:extLst>
              <a:ext uri="{FF2B5EF4-FFF2-40B4-BE49-F238E27FC236}">
                <a16:creationId xmlns:a16="http://schemas.microsoft.com/office/drawing/2014/main" id="{CA069EFD-5A78-5C44-824B-817F4BE20B7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38741" y="199500"/>
            <a:ext cx="1687969" cy="1038750"/>
          </a:xfrm>
          <a:prstGeom prst="rect">
            <a:avLst/>
          </a:prstGeom>
        </p:spPr>
      </p:pic>
      <p:sp>
        <p:nvSpPr>
          <p:cNvPr id="7" name="Delay 6">
            <a:extLst>
              <a:ext uri="{FF2B5EF4-FFF2-40B4-BE49-F238E27FC236}">
                <a16:creationId xmlns:a16="http://schemas.microsoft.com/office/drawing/2014/main" id="{59697B06-15FC-6D40-928C-768B2D4A9B15}"/>
              </a:ext>
            </a:extLst>
          </p:cNvPr>
          <p:cNvSpPr/>
          <p:nvPr userDrawn="1"/>
        </p:nvSpPr>
        <p:spPr>
          <a:xfrm>
            <a:off x="-448377" y="-1114663"/>
            <a:ext cx="9087323" cy="9087323"/>
          </a:xfrm>
          <a:prstGeom prst="flowChartDelay">
            <a:avLst/>
          </a:prstGeom>
          <a:solidFill>
            <a:srgbClr val="F79A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Graphical user interface, text, application&#10;&#10;Description automatically generated">
            <a:extLst>
              <a:ext uri="{FF2B5EF4-FFF2-40B4-BE49-F238E27FC236}">
                <a16:creationId xmlns:a16="http://schemas.microsoft.com/office/drawing/2014/main" id="{AF7ED0FB-7665-5242-BA85-42680C47FCF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785351" y="6184693"/>
            <a:ext cx="1003048" cy="465292"/>
          </a:xfrm>
          <a:prstGeom prst="rect">
            <a:avLst/>
          </a:prstGeom>
        </p:spPr>
      </p:pic>
    </p:spTree>
    <p:extLst>
      <p:ext uri="{BB962C8B-B14F-4D97-AF65-F5344CB8AC3E}">
        <p14:creationId xmlns:p14="http://schemas.microsoft.com/office/powerpoint/2010/main" val="246131165"/>
      </p:ext>
    </p:extLst>
  </p:cSld>
  <p:clrMap bg1="lt1" tx1="dk1" bg2="dk2" tx2="lt2" accent1="accent1" accent2="accent2" accent3="accent3" accent4="accent4" accent5="accent5" accent6="accent6" hlink="hlink" folHlink="folHlink"/>
  <p:sldLayoutIdLst>
    <p:sldLayoutId id="214748369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6"/>
        <p:cNvGrpSpPr/>
        <p:nvPr/>
      </p:nvGrpSpPr>
      <p:grpSpPr>
        <a:xfrm>
          <a:off x="0" y="0"/>
          <a:ext cx="0" cy="0"/>
          <a:chOff x="0" y="0"/>
          <a:chExt cx="0" cy="0"/>
        </a:xfrm>
      </p:grpSpPr>
      <p:pic>
        <p:nvPicPr>
          <p:cNvPr id="21" name="Picture 20" descr="A picture containing person, indoor&#10;&#10;Description automatically generated">
            <a:extLst>
              <a:ext uri="{FF2B5EF4-FFF2-40B4-BE49-F238E27FC236}">
                <a16:creationId xmlns:a16="http://schemas.microsoft.com/office/drawing/2014/main" id="{DF670D89-D70E-D943-BDF8-C056526193D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46835" y="0"/>
            <a:ext cx="12192000" cy="6858000"/>
          </a:xfrm>
          <a:prstGeom prst="rect">
            <a:avLst/>
          </a:prstGeom>
        </p:spPr>
      </p:pic>
      <p:sp>
        <p:nvSpPr>
          <p:cNvPr id="24" name="Rectangle 23">
            <a:extLst>
              <a:ext uri="{FF2B5EF4-FFF2-40B4-BE49-F238E27FC236}">
                <a16:creationId xmlns:a16="http://schemas.microsoft.com/office/drawing/2014/main" id="{F169DAA3-4A60-CF48-AC85-8E12ACE2BA35}"/>
              </a:ext>
            </a:extLst>
          </p:cNvPr>
          <p:cNvSpPr/>
          <p:nvPr userDrawn="1"/>
        </p:nvSpPr>
        <p:spPr>
          <a:xfrm>
            <a:off x="0" y="0"/>
            <a:ext cx="8304835" cy="6858000"/>
          </a:xfrm>
          <a:prstGeom prst="rect">
            <a:avLst/>
          </a:prstGeom>
          <a:gradFill>
            <a:gsLst>
              <a:gs pos="15000">
                <a:schemeClr val="accent1">
                  <a:lumMod val="5000"/>
                  <a:lumOff val="95000"/>
                  <a:alpha val="0"/>
                </a:schemeClr>
              </a:gs>
              <a:gs pos="50000">
                <a:srgbClr val="EFA92C"/>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descr="Graphical user interface&#10;&#10;Description automatically generated">
            <a:extLst>
              <a:ext uri="{FF2B5EF4-FFF2-40B4-BE49-F238E27FC236}">
                <a16:creationId xmlns:a16="http://schemas.microsoft.com/office/drawing/2014/main" id="{BD6808B0-92BA-5C4F-93ED-8586FC93021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61440" y="2450746"/>
            <a:ext cx="7353654" cy="7353654"/>
          </a:xfrm>
          <a:prstGeom prst="rect">
            <a:avLst/>
          </a:prstGeom>
        </p:spPr>
      </p:pic>
    </p:spTree>
    <p:extLst>
      <p:ext uri="{BB962C8B-B14F-4D97-AF65-F5344CB8AC3E}">
        <p14:creationId xmlns:p14="http://schemas.microsoft.com/office/powerpoint/2010/main" val="1370965228"/>
      </p:ext>
    </p:extLst>
  </p:cSld>
  <p:clrMap bg1="lt1" tx1="dk1" bg2="dk2" tx2="lt2" accent1="accent1" accent2="accent2" accent3="accent3" accent4="accent4" accent5="accent5" accent6="accent6" hlink="hlink" folHlink="folHlink"/>
  <p:sldLayoutIdLst>
    <p:sldLayoutId id="214748367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25.png"/><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4.png"/><Relationship Id="rId7" Type="http://schemas.openxmlformats.org/officeDocument/2006/relationships/diagramQuickStyle" Target="../diagrams/quickStyle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5.png"/><Relationship Id="rId9" Type="http://schemas.microsoft.com/office/2007/relationships/diagramDrawing" Target="../diagrams/drawing1.xml"/></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4.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5.png"/><Relationship Id="rId9" Type="http://schemas.openxmlformats.org/officeDocument/2006/relationships/image" Target="../media/image42.jp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4.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5.png"/><Relationship Id="rId9" Type="http://schemas.microsoft.com/office/2007/relationships/hdphoto" Target="../media/hdphoto2.wdp"/></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6.pn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25.png"/><Relationship Id="rId4" Type="http://schemas.openxmlformats.org/officeDocument/2006/relationships/image" Target="../media/image24.png"/><Relationship Id="rId9" Type="http://schemas.microsoft.com/office/2007/relationships/hdphoto" Target="../media/hdphoto2.wdp"/></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4.pn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4.pn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4.jpg"/><Relationship Id="rId11" Type="http://schemas.openxmlformats.org/officeDocument/2006/relationships/image" Target="../media/image59.jpeg"/><Relationship Id="rId5" Type="http://schemas.openxmlformats.org/officeDocument/2006/relationships/image" Target="../media/image53.png"/><Relationship Id="rId10" Type="http://schemas.openxmlformats.org/officeDocument/2006/relationships/image" Target="../media/image58.jpeg"/><Relationship Id="rId4" Type="http://schemas.openxmlformats.org/officeDocument/2006/relationships/image" Target="../media/image25.png"/><Relationship Id="rId9" Type="http://schemas.openxmlformats.org/officeDocument/2006/relationships/image" Target="../media/image57.jp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0"/>
        <p:cNvGrpSpPr/>
        <p:nvPr/>
      </p:nvGrpSpPr>
      <p:grpSpPr>
        <a:xfrm>
          <a:off x="0" y="0"/>
          <a:ext cx="0" cy="0"/>
          <a:chOff x="0" y="0"/>
          <a:chExt cx="0" cy="0"/>
        </a:xfrm>
      </p:grpSpPr>
      <p:sp>
        <p:nvSpPr>
          <p:cNvPr id="18" name="Title 17">
            <a:extLst>
              <a:ext uri="{FF2B5EF4-FFF2-40B4-BE49-F238E27FC236}">
                <a16:creationId xmlns:a16="http://schemas.microsoft.com/office/drawing/2014/main" id="{B5D13635-8796-E74D-B8F4-5375E5949BFD}"/>
              </a:ext>
            </a:extLst>
          </p:cNvPr>
          <p:cNvSpPr>
            <a:spLocks noGrp="1"/>
          </p:cNvSpPr>
          <p:nvPr>
            <p:ph type="title"/>
          </p:nvPr>
        </p:nvSpPr>
        <p:spPr/>
        <p:txBody>
          <a:bodyPr>
            <a:normAutofit fontScale="90000"/>
          </a:bodyPr>
          <a:lstStyle/>
          <a:p>
            <a:r>
              <a:rPr lang="en-US" dirty="0"/>
              <a:t>Bethell Utility Services</a:t>
            </a:r>
            <a:br>
              <a:rPr lang="en-US" dirty="0"/>
            </a:br>
            <a:r>
              <a:rPr lang="en-US" dirty="0"/>
              <a:t>Breakfast Forum</a:t>
            </a:r>
          </a:p>
        </p:txBody>
      </p:sp>
      <p:sp>
        <p:nvSpPr>
          <p:cNvPr id="20" name="Google Shape;47;p16">
            <a:extLst>
              <a:ext uri="{FF2B5EF4-FFF2-40B4-BE49-F238E27FC236}">
                <a16:creationId xmlns:a16="http://schemas.microsoft.com/office/drawing/2014/main" id="{DF674538-087D-2C43-9689-5371D7DB9673}"/>
              </a:ext>
            </a:extLst>
          </p:cNvPr>
          <p:cNvSpPr txBox="1">
            <a:spLocks noGrp="1"/>
          </p:cNvSpPr>
          <p:nvPr>
            <p:ph type="dt" idx="10"/>
          </p:nvPr>
        </p:nvSpPr>
        <p:spPr>
          <a:xfrm>
            <a:off x="876300" y="3148110"/>
            <a:ext cx="3162300" cy="66167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263583"/>
                </a:solidFill>
                <a:latin typeface="Ubuntu" panose="020B0504030602030204" pitchFamily="34" charset="0"/>
                <a:ea typeface="Ubuntu" panose="020B050403060203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GB" sz="1800" b="1" dirty="0"/>
              <a:t>Thursday 24</a:t>
            </a:r>
            <a:r>
              <a:rPr lang="en-GB" sz="1800" b="1" baseline="30000" dirty="0"/>
              <a:t>th</a:t>
            </a:r>
            <a:r>
              <a:rPr lang="en-GB" sz="1800" b="1" dirty="0"/>
              <a:t> March</a:t>
            </a:r>
          </a:p>
          <a:p>
            <a:r>
              <a:rPr lang="en-GB" sz="1800" b="1" dirty="0"/>
              <a:t>Halliwell Jones Stadium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2B7A19-75C0-4AC9-88AC-A7F3AF28039F}" type="slidenum">
              <a:rPr kumimoji="0" lang="en-US" sz="1200" b="1" i="0" u="none" strike="noStrike" kern="1200" cap="none" spc="0" normalizeH="0" baseline="0" noProof="0" smtClean="0">
                <a:ln>
                  <a:noFill/>
                </a:ln>
                <a:solidFill>
                  <a:prstClr val="white"/>
                </a:solidFill>
                <a:effectLst/>
                <a:uLnTx/>
                <a:uFillTx/>
                <a:latin typeface="Montserrat" panose="00000500000000000000" pitchFamily="50"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a:ln>
                <a:noFill/>
              </a:ln>
              <a:solidFill>
                <a:prstClr val="white"/>
              </a:solidFill>
              <a:effectLst/>
              <a:uLnTx/>
              <a:uFillTx/>
              <a:latin typeface="Montserrat" panose="00000500000000000000" pitchFamily="50" charset="0"/>
              <a:ea typeface="+mn-ea"/>
              <a:cs typeface="+mn-cs"/>
            </a:endParaRPr>
          </a:p>
        </p:txBody>
      </p:sp>
      <p:sp>
        <p:nvSpPr>
          <p:cNvPr id="6" name="Rectangle 5">
            <a:extLst>
              <a:ext uri="{FF2B5EF4-FFF2-40B4-BE49-F238E27FC236}">
                <a16:creationId xmlns:a16="http://schemas.microsoft.com/office/drawing/2014/main" id="{81536FC7-6319-428A-BF22-CE33DD7ABD03}"/>
              </a:ext>
            </a:extLst>
          </p:cNvPr>
          <p:cNvSpPr/>
          <p:nvPr/>
        </p:nvSpPr>
        <p:spPr>
          <a:xfrm>
            <a:off x="0" y="258483"/>
            <a:ext cx="11004873" cy="478498"/>
          </a:xfrm>
          <a:prstGeom prst="rect">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EB7D346-AEBE-4693-9812-AFAF70BA7ABF}"/>
              </a:ext>
            </a:extLst>
          </p:cNvPr>
          <p:cNvPicPr>
            <a:picLocks noChangeAspect="1"/>
          </p:cNvPicPr>
          <p:nvPr/>
        </p:nvPicPr>
        <p:blipFill rotWithShape="1">
          <a:blip r:embed="rId2"/>
          <a:srcRect l="6550"/>
          <a:stretch/>
        </p:blipFill>
        <p:spPr>
          <a:xfrm>
            <a:off x="0" y="313272"/>
            <a:ext cx="786217" cy="847417"/>
          </a:xfrm>
          <a:prstGeom prst="rect">
            <a:avLst/>
          </a:prstGeom>
        </p:spPr>
      </p:pic>
      <p:sp>
        <p:nvSpPr>
          <p:cNvPr id="8" name="Rectangle 7">
            <a:extLst>
              <a:ext uri="{FF2B5EF4-FFF2-40B4-BE49-F238E27FC236}">
                <a16:creationId xmlns:a16="http://schemas.microsoft.com/office/drawing/2014/main" id="{2090F457-3518-4E49-9583-FB54B960F143}"/>
              </a:ext>
            </a:extLst>
          </p:cNvPr>
          <p:cNvSpPr/>
          <p:nvPr/>
        </p:nvSpPr>
        <p:spPr>
          <a:xfrm>
            <a:off x="0" y="258483"/>
            <a:ext cx="12192000" cy="478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Ernst &amp; Young research</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AE4123D9-06F0-4D5C-A923-AB8749EB8CA3}"/>
              </a:ext>
            </a:extLst>
          </p:cNvPr>
          <p:cNvGrpSpPr/>
          <p:nvPr/>
        </p:nvGrpSpPr>
        <p:grpSpPr>
          <a:xfrm>
            <a:off x="325583" y="966637"/>
            <a:ext cx="11540834" cy="4838336"/>
            <a:chOff x="325583" y="966637"/>
            <a:chExt cx="11540834" cy="4838336"/>
          </a:xfrm>
        </p:grpSpPr>
        <p:pic>
          <p:nvPicPr>
            <p:cNvPr id="1026" name="Picture 2" descr="Highest paying jobs at Ernst &amp; Young">
              <a:extLst>
                <a:ext uri="{FF2B5EF4-FFF2-40B4-BE49-F238E27FC236}">
                  <a16:creationId xmlns:a16="http://schemas.microsoft.com/office/drawing/2014/main" id="{1EEF0F46-EB01-4C7B-9C56-B2EA47725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268644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C3D3223-9074-4C73-880D-BEB00E47FA70}"/>
                </a:ext>
              </a:extLst>
            </p:cNvPr>
            <p:cNvSpPr/>
            <p:nvPr/>
          </p:nvSpPr>
          <p:spPr>
            <a:xfrm>
              <a:off x="3445164" y="966637"/>
              <a:ext cx="5264727" cy="1203820"/>
            </a:xfrm>
            <a:prstGeom prst="rect">
              <a:avLst/>
            </a:prstGeom>
            <a:solidFill>
              <a:srgbClr val="2E2E38"/>
            </a:solidFill>
            <a:ln>
              <a:solidFill>
                <a:srgbClr val="2E2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The INA commissioned independent research from Ernst &amp; Young on the impact of the Future Homes Standard, published in June 2021.</a:t>
              </a:r>
            </a:p>
          </p:txBody>
        </p:sp>
        <p:sp>
          <p:nvSpPr>
            <p:cNvPr id="12" name="Rectangle 11">
              <a:extLst>
                <a:ext uri="{FF2B5EF4-FFF2-40B4-BE49-F238E27FC236}">
                  <a16:creationId xmlns:a16="http://schemas.microsoft.com/office/drawing/2014/main" id="{E53D7E86-3ECC-447B-A85D-CC8923FBFF93}"/>
                </a:ext>
              </a:extLst>
            </p:cNvPr>
            <p:cNvSpPr/>
            <p:nvPr/>
          </p:nvSpPr>
          <p:spPr>
            <a:xfrm>
              <a:off x="5148263" y="4743436"/>
              <a:ext cx="1886528" cy="669073"/>
            </a:xfrm>
            <a:prstGeom prst="rect">
              <a:avLst/>
            </a:prstGeom>
            <a:solidFill>
              <a:srgbClr val="2E2E38"/>
            </a:solidFill>
            <a:ln>
              <a:solidFill>
                <a:srgbClr val="2E2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Key recommendations:</a:t>
              </a:r>
            </a:p>
          </p:txBody>
        </p:sp>
        <p:sp>
          <p:nvSpPr>
            <p:cNvPr id="13" name="Rectangle: Rounded Corners 12">
              <a:extLst>
                <a:ext uri="{FF2B5EF4-FFF2-40B4-BE49-F238E27FC236}">
                  <a16:creationId xmlns:a16="http://schemas.microsoft.com/office/drawing/2014/main" id="{153E3326-4885-4E92-BA1B-D1BF1B2675BB}"/>
                </a:ext>
              </a:extLst>
            </p:cNvPr>
            <p:cNvSpPr/>
            <p:nvPr/>
          </p:nvSpPr>
          <p:spPr>
            <a:xfrm>
              <a:off x="325583" y="2400113"/>
              <a:ext cx="4350328" cy="678791"/>
            </a:xfrm>
            <a:prstGeom prst="roundRect">
              <a:avLst/>
            </a:prstGeom>
            <a:solidFill>
              <a:srgbClr val="2044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Government should undertake an impact assessment for the Future Home Standard.</a:t>
              </a:r>
            </a:p>
          </p:txBody>
        </p:sp>
        <p:sp>
          <p:nvSpPr>
            <p:cNvPr id="14" name="Rectangle: Rounded Corners 13">
              <a:extLst>
                <a:ext uri="{FF2B5EF4-FFF2-40B4-BE49-F238E27FC236}">
                  <a16:creationId xmlns:a16="http://schemas.microsoft.com/office/drawing/2014/main" id="{DA09E2C8-FC69-4E6D-843C-7C3130B7100E}"/>
                </a:ext>
              </a:extLst>
            </p:cNvPr>
            <p:cNvSpPr/>
            <p:nvPr/>
          </p:nvSpPr>
          <p:spPr>
            <a:xfrm>
              <a:off x="325583" y="3763147"/>
              <a:ext cx="4350328" cy="678791"/>
            </a:xfrm>
            <a:prstGeom prst="roundRect">
              <a:avLst/>
            </a:prstGeom>
            <a:solidFill>
              <a:srgbClr val="2044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Provide early clarity on transition arrangements by bringing forward 2023 consultation.</a:t>
              </a:r>
            </a:p>
          </p:txBody>
        </p:sp>
        <p:sp>
          <p:nvSpPr>
            <p:cNvPr id="15" name="Rectangle: Rounded Corners 14">
              <a:extLst>
                <a:ext uri="{FF2B5EF4-FFF2-40B4-BE49-F238E27FC236}">
                  <a16:creationId xmlns:a16="http://schemas.microsoft.com/office/drawing/2014/main" id="{BD2FD23C-D68F-4F41-9D1A-CA6F4B138D2B}"/>
                </a:ext>
              </a:extLst>
            </p:cNvPr>
            <p:cNvSpPr/>
            <p:nvPr/>
          </p:nvSpPr>
          <p:spPr>
            <a:xfrm>
              <a:off x="325583" y="5126182"/>
              <a:ext cx="4350328" cy="678791"/>
            </a:xfrm>
            <a:prstGeom prst="roundRect">
              <a:avLst/>
            </a:prstGeom>
            <a:solidFill>
              <a:srgbClr val="2044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Prevent delays in housebuilding by considering phased introduction of 2025 standard.</a:t>
              </a:r>
            </a:p>
          </p:txBody>
        </p:sp>
        <p:sp>
          <p:nvSpPr>
            <p:cNvPr id="16" name="Rectangle: Rounded Corners 15">
              <a:extLst>
                <a:ext uri="{FF2B5EF4-FFF2-40B4-BE49-F238E27FC236}">
                  <a16:creationId xmlns:a16="http://schemas.microsoft.com/office/drawing/2014/main" id="{EC8FCCA3-ACA5-42FD-8A4C-A5FC34BA3F45}"/>
                </a:ext>
              </a:extLst>
            </p:cNvPr>
            <p:cNvSpPr/>
            <p:nvPr/>
          </p:nvSpPr>
          <p:spPr>
            <a:xfrm>
              <a:off x="7516089" y="2400113"/>
              <a:ext cx="4350328" cy="678791"/>
            </a:xfrm>
            <a:prstGeom prst="roundRect">
              <a:avLst/>
            </a:prstGeom>
            <a:solidFill>
              <a:srgbClr val="2044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Implement the standard so that its co-ordinated with data from ongoing Hydrogen trials.</a:t>
              </a:r>
            </a:p>
          </p:txBody>
        </p:sp>
        <p:sp>
          <p:nvSpPr>
            <p:cNvPr id="17" name="Rectangle: Rounded Corners 16">
              <a:extLst>
                <a:ext uri="{FF2B5EF4-FFF2-40B4-BE49-F238E27FC236}">
                  <a16:creationId xmlns:a16="http://schemas.microsoft.com/office/drawing/2014/main" id="{79507558-2F6D-4E36-8217-F7E9D0D03211}"/>
                </a:ext>
              </a:extLst>
            </p:cNvPr>
            <p:cNvSpPr/>
            <p:nvPr/>
          </p:nvSpPr>
          <p:spPr>
            <a:xfrm>
              <a:off x="7516089" y="3763147"/>
              <a:ext cx="4350328" cy="678791"/>
            </a:xfrm>
            <a:prstGeom prst="roundRect">
              <a:avLst/>
            </a:prstGeom>
            <a:solidFill>
              <a:srgbClr val="2044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Provide support to the supply chain for heat pump manufacturing.</a:t>
              </a:r>
            </a:p>
          </p:txBody>
        </p:sp>
        <p:sp>
          <p:nvSpPr>
            <p:cNvPr id="18" name="Rectangle: Rounded Corners 17">
              <a:extLst>
                <a:ext uri="{FF2B5EF4-FFF2-40B4-BE49-F238E27FC236}">
                  <a16:creationId xmlns:a16="http://schemas.microsoft.com/office/drawing/2014/main" id="{714B4606-5076-4A3D-849C-1CCB13CE6AA7}"/>
                </a:ext>
              </a:extLst>
            </p:cNvPr>
            <p:cNvSpPr/>
            <p:nvPr/>
          </p:nvSpPr>
          <p:spPr>
            <a:xfrm>
              <a:off x="7516089" y="5126182"/>
              <a:ext cx="4350328" cy="678791"/>
            </a:xfrm>
            <a:prstGeom prst="roundRect">
              <a:avLst/>
            </a:prstGeom>
            <a:solidFill>
              <a:srgbClr val="2044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Develop an accredited training scheme for heat pump installers.</a:t>
              </a:r>
            </a:p>
          </p:txBody>
        </p:sp>
      </p:grpSp>
    </p:spTree>
    <p:extLst>
      <p:ext uri="{BB962C8B-B14F-4D97-AF65-F5344CB8AC3E}">
        <p14:creationId xmlns:p14="http://schemas.microsoft.com/office/powerpoint/2010/main" val="3172255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2B7A19-75C0-4AC9-88AC-A7F3AF28039F}" type="slidenum">
              <a:rPr kumimoji="0" lang="en-US" sz="1200" b="1" i="0" u="none" strike="noStrike" kern="1200" cap="none" spc="0" normalizeH="0" baseline="0" noProof="0" smtClean="0">
                <a:ln>
                  <a:noFill/>
                </a:ln>
                <a:solidFill>
                  <a:prstClr val="white"/>
                </a:solidFill>
                <a:effectLst/>
                <a:uLnTx/>
                <a:uFillTx/>
                <a:latin typeface="Montserrat" panose="00000500000000000000" pitchFamily="50"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200" b="1" i="0" u="none" strike="noStrike" kern="1200" cap="none" spc="0" normalizeH="0" baseline="0" noProof="0">
              <a:ln>
                <a:noFill/>
              </a:ln>
              <a:solidFill>
                <a:prstClr val="white"/>
              </a:solidFill>
              <a:effectLst/>
              <a:uLnTx/>
              <a:uFillTx/>
              <a:latin typeface="Montserrat" panose="00000500000000000000" pitchFamily="50" charset="0"/>
              <a:ea typeface="+mn-ea"/>
              <a:cs typeface="+mn-cs"/>
            </a:endParaRPr>
          </a:p>
        </p:txBody>
      </p:sp>
      <p:sp>
        <p:nvSpPr>
          <p:cNvPr id="6" name="Rectangle 5">
            <a:extLst>
              <a:ext uri="{FF2B5EF4-FFF2-40B4-BE49-F238E27FC236}">
                <a16:creationId xmlns:a16="http://schemas.microsoft.com/office/drawing/2014/main" id="{69892165-921D-4EED-A804-DA4559FC5EBA}"/>
              </a:ext>
            </a:extLst>
          </p:cNvPr>
          <p:cNvSpPr/>
          <p:nvPr/>
        </p:nvSpPr>
        <p:spPr>
          <a:xfrm>
            <a:off x="0" y="258483"/>
            <a:ext cx="11004873" cy="478498"/>
          </a:xfrm>
          <a:prstGeom prst="rect">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CD1825F-636A-49A0-93C6-ED8C6BCB41D9}"/>
              </a:ext>
            </a:extLst>
          </p:cNvPr>
          <p:cNvPicPr>
            <a:picLocks noChangeAspect="1"/>
          </p:cNvPicPr>
          <p:nvPr/>
        </p:nvPicPr>
        <p:blipFill rotWithShape="1">
          <a:blip r:embed="rId2"/>
          <a:srcRect l="6550"/>
          <a:stretch/>
        </p:blipFill>
        <p:spPr>
          <a:xfrm>
            <a:off x="0" y="313272"/>
            <a:ext cx="786217" cy="847417"/>
          </a:xfrm>
          <a:prstGeom prst="rect">
            <a:avLst/>
          </a:prstGeom>
        </p:spPr>
      </p:pic>
      <p:sp>
        <p:nvSpPr>
          <p:cNvPr id="8" name="Rectangle 7">
            <a:extLst>
              <a:ext uri="{FF2B5EF4-FFF2-40B4-BE49-F238E27FC236}">
                <a16:creationId xmlns:a16="http://schemas.microsoft.com/office/drawing/2014/main" id="{973CDACA-312F-4406-8849-111C0A0E0B89}"/>
              </a:ext>
            </a:extLst>
          </p:cNvPr>
          <p:cNvSpPr/>
          <p:nvPr/>
        </p:nvSpPr>
        <p:spPr>
          <a:xfrm>
            <a:off x="0" y="258483"/>
            <a:ext cx="12192000" cy="478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Other challenges</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51C04B6A-1FA6-499C-9808-783E31F4B48E}"/>
              </a:ext>
            </a:extLst>
          </p:cNvPr>
          <p:cNvGrpSpPr/>
          <p:nvPr/>
        </p:nvGrpSpPr>
        <p:grpSpPr>
          <a:xfrm>
            <a:off x="2079401" y="1087133"/>
            <a:ext cx="8033198" cy="4919064"/>
            <a:chOff x="2743199" y="1440873"/>
            <a:chExt cx="6629273" cy="4059382"/>
          </a:xfrm>
        </p:grpSpPr>
        <p:sp>
          <p:nvSpPr>
            <p:cNvPr id="3" name="Oval 2">
              <a:extLst>
                <a:ext uri="{FF2B5EF4-FFF2-40B4-BE49-F238E27FC236}">
                  <a16:creationId xmlns:a16="http://schemas.microsoft.com/office/drawing/2014/main" id="{6D45FCC4-1FA3-49CD-BD59-E071C90381FF}"/>
                </a:ext>
              </a:extLst>
            </p:cNvPr>
            <p:cNvSpPr/>
            <p:nvPr/>
          </p:nvSpPr>
          <p:spPr>
            <a:xfrm>
              <a:off x="3870036" y="1440873"/>
              <a:ext cx="1985818" cy="1985818"/>
            </a:xfrm>
            <a:prstGeom prst="ellipse">
              <a:avLst/>
            </a:prstGeom>
            <a:solidFill>
              <a:srgbClr val="FDB84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rPr>
                <a:t>Ambitions to maintain low energy costs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Hit by soaring global gas costs.</a:t>
              </a: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6CBCAA07-6764-432D-938E-F3CF8CE46562}"/>
                </a:ext>
              </a:extLst>
            </p:cNvPr>
            <p:cNvSpPr/>
            <p:nvPr/>
          </p:nvSpPr>
          <p:spPr>
            <a:xfrm>
              <a:off x="6160654" y="1440873"/>
              <a:ext cx="1985818" cy="1985818"/>
            </a:xfrm>
            <a:prstGeom prst="ellipse">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rPr>
                <a:t>High profile supplier failures in 2021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white"/>
                  </a:solidFill>
                  <a:effectLst/>
                  <a:uLnTx/>
                  <a:uFillTx/>
                  <a:latin typeface="Calibri" panose="020F0502020204030204"/>
                  <a:ea typeface="+mn-ea"/>
                  <a:cs typeface="+mn-cs"/>
                </a:rPr>
                <a:t>Created an estimated £800m of costs.</a:t>
              </a:r>
            </a:p>
          </p:txBody>
        </p:sp>
        <p:sp>
          <p:nvSpPr>
            <p:cNvPr id="11" name="Oval 10">
              <a:extLst>
                <a:ext uri="{FF2B5EF4-FFF2-40B4-BE49-F238E27FC236}">
                  <a16:creationId xmlns:a16="http://schemas.microsoft.com/office/drawing/2014/main" id="{D2D1CB5D-CF68-46F8-84C3-A2D12D219F6B}"/>
                </a:ext>
              </a:extLst>
            </p:cNvPr>
            <p:cNvSpPr/>
            <p:nvPr/>
          </p:nvSpPr>
          <p:spPr>
            <a:xfrm>
              <a:off x="5066144" y="3514437"/>
              <a:ext cx="1985818" cy="1985818"/>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panose="020F0502020204030204"/>
                  <a:ea typeface="+mn-ea"/>
                  <a:cs typeface="+mn-cs"/>
                </a:rPr>
                <a:t>Challenging timetable to secure legislation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white"/>
                  </a:solidFill>
                  <a:effectLst/>
                  <a:uLnTx/>
                  <a:uFillTx/>
                  <a:latin typeface="Calibri" panose="020F0502020204030204"/>
                  <a:ea typeface="+mn-ea"/>
                  <a:cs typeface="+mn-cs"/>
                </a:rPr>
                <a:t>Potential impact of 2024 General Election</a:t>
              </a:r>
            </a:p>
          </p:txBody>
        </p:sp>
        <p:sp>
          <p:nvSpPr>
            <p:cNvPr id="12" name="Oval 11">
              <a:extLst>
                <a:ext uri="{FF2B5EF4-FFF2-40B4-BE49-F238E27FC236}">
                  <a16:creationId xmlns:a16="http://schemas.microsoft.com/office/drawing/2014/main" id="{E3A3DA6D-2CB8-4961-9C69-95DB95C683D4}"/>
                </a:ext>
              </a:extLst>
            </p:cNvPr>
            <p:cNvSpPr/>
            <p:nvPr/>
          </p:nvSpPr>
          <p:spPr>
            <a:xfrm>
              <a:off x="2743199" y="3514437"/>
              <a:ext cx="1985818" cy="198581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rPr>
                <a:t>Short-lived government funding and support schemes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Dented customer confidence, reduced future success</a:t>
              </a:r>
            </a:p>
          </p:txBody>
        </p:sp>
        <p:sp>
          <p:nvSpPr>
            <p:cNvPr id="13" name="Oval 12">
              <a:extLst>
                <a:ext uri="{FF2B5EF4-FFF2-40B4-BE49-F238E27FC236}">
                  <a16:creationId xmlns:a16="http://schemas.microsoft.com/office/drawing/2014/main" id="{88CB7737-E8CF-4D15-977D-DDD28C5D4D04}"/>
                </a:ext>
              </a:extLst>
            </p:cNvPr>
            <p:cNvSpPr/>
            <p:nvPr/>
          </p:nvSpPr>
          <p:spPr>
            <a:xfrm>
              <a:off x="7386654" y="3514437"/>
              <a:ext cx="1985818" cy="1985818"/>
            </a:xfrm>
            <a:prstGeom prst="ellipse">
              <a:avLst/>
            </a:prstGeom>
            <a:solidFill>
              <a:srgbClr val="2CC22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rPr>
                <a:t>No programme to raise consumer awareness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Less than 1 in 5 people recognise this as contributing factor to climate change</a:t>
              </a:r>
            </a:p>
          </p:txBody>
        </p:sp>
      </p:grpSp>
      <p:pic>
        <p:nvPicPr>
          <p:cNvPr id="17" name="Picture 16">
            <a:extLst>
              <a:ext uri="{FF2B5EF4-FFF2-40B4-BE49-F238E27FC236}">
                <a16:creationId xmlns:a16="http://schemas.microsoft.com/office/drawing/2014/main" id="{0D9F7F31-6DC4-49AA-AE68-97EF6D518B86}"/>
              </a:ext>
            </a:extLst>
          </p:cNvPr>
          <p:cNvPicPr>
            <a:picLocks noChangeAspect="1"/>
          </p:cNvPicPr>
          <p:nvPr/>
        </p:nvPicPr>
        <p:blipFill rotWithShape="1">
          <a:blip r:embed="rId3"/>
          <a:srcRect l="36156" t="27150" r="17134" b="39511"/>
          <a:stretch/>
        </p:blipFill>
        <p:spPr>
          <a:xfrm>
            <a:off x="4296809" y="2015017"/>
            <a:ext cx="626174" cy="550600"/>
          </a:xfrm>
          <a:prstGeom prst="rect">
            <a:avLst/>
          </a:prstGeom>
        </p:spPr>
      </p:pic>
      <p:grpSp>
        <p:nvGrpSpPr>
          <p:cNvPr id="21" name="Group 20">
            <a:extLst>
              <a:ext uri="{FF2B5EF4-FFF2-40B4-BE49-F238E27FC236}">
                <a16:creationId xmlns:a16="http://schemas.microsoft.com/office/drawing/2014/main" id="{07B319F6-6DAB-4D51-93C9-F14E00D0F804}"/>
              </a:ext>
            </a:extLst>
          </p:cNvPr>
          <p:cNvGrpSpPr/>
          <p:nvPr/>
        </p:nvGrpSpPr>
        <p:grpSpPr>
          <a:xfrm>
            <a:off x="7082766" y="1952179"/>
            <a:ext cx="605693" cy="677808"/>
            <a:chOff x="6945068" y="1708380"/>
            <a:chExt cx="947409" cy="1060210"/>
          </a:xfrm>
        </p:grpSpPr>
        <p:sp>
          <p:nvSpPr>
            <p:cNvPr id="19" name="Oval 18">
              <a:extLst>
                <a:ext uri="{FF2B5EF4-FFF2-40B4-BE49-F238E27FC236}">
                  <a16:creationId xmlns:a16="http://schemas.microsoft.com/office/drawing/2014/main" id="{9508355B-77F1-4B5B-890F-FC75ACF6AE1E}"/>
                </a:ext>
              </a:extLst>
            </p:cNvPr>
            <p:cNvSpPr/>
            <p:nvPr/>
          </p:nvSpPr>
          <p:spPr>
            <a:xfrm>
              <a:off x="7016750" y="1708380"/>
              <a:ext cx="342900" cy="342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C86D55F0-9AC8-4906-8318-42472B3E4A87}"/>
                </a:ext>
              </a:extLst>
            </p:cNvPr>
            <p:cNvSpPr/>
            <p:nvPr/>
          </p:nvSpPr>
          <p:spPr>
            <a:xfrm>
              <a:off x="6945068" y="2026162"/>
              <a:ext cx="486264" cy="74242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Cross 17">
              <a:extLst>
                <a:ext uri="{FF2B5EF4-FFF2-40B4-BE49-F238E27FC236}">
                  <a16:creationId xmlns:a16="http://schemas.microsoft.com/office/drawing/2014/main" id="{DD793F0B-0376-43E3-AE9A-DE2DD9172717}"/>
                </a:ext>
              </a:extLst>
            </p:cNvPr>
            <p:cNvSpPr/>
            <p:nvPr/>
          </p:nvSpPr>
          <p:spPr>
            <a:xfrm rot="2700000">
              <a:off x="7107617" y="1821180"/>
              <a:ext cx="784860" cy="784860"/>
            </a:xfrm>
            <a:prstGeom prst="plus">
              <a:avLst>
                <a:gd name="adj" fmla="val 40534"/>
              </a:avLst>
            </a:prstGeom>
            <a:solidFill>
              <a:schemeClr val="bg1"/>
            </a:solidFill>
            <a:ln>
              <a:solidFill>
                <a:srgbClr val="2044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4EEFF536-F06B-437B-92B6-4012928BBA33}"/>
              </a:ext>
            </a:extLst>
          </p:cNvPr>
          <p:cNvSpPr txBox="1"/>
          <p:nvPr/>
        </p:nvSpPr>
        <p:spPr>
          <a:xfrm>
            <a:off x="2921148" y="4463712"/>
            <a:ext cx="64654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grpSp>
        <p:nvGrpSpPr>
          <p:cNvPr id="36" name="Group 35">
            <a:extLst>
              <a:ext uri="{FF2B5EF4-FFF2-40B4-BE49-F238E27FC236}">
                <a16:creationId xmlns:a16="http://schemas.microsoft.com/office/drawing/2014/main" id="{E852E22C-9902-43FF-8583-5FDD8D2DFE4A}"/>
              </a:ext>
            </a:extLst>
          </p:cNvPr>
          <p:cNvGrpSpPr/>
          <p:nvPr/>
        </p:nvGrpSpPr>
        <p:grpSpPr>
          <a:xfrm>
            <a:off x="5847131" y="4488579"/>
            <a:ext cx="424360" cy="533608"/>
            <a:chOff x="5697310" y="4463191"/>
            <a:chExt cx="636945" cy="800921"/>
          </a:xfrm>
        </p:grpSpPr>
        <p:grpSp>
          <p:nvGrpSpPr>
            <p:cNvPr id="33" name="Group 32">
              <a:extLst>
                <a:ext uri="{FF2B5EF4-FFF2-40B4-BE49-F238E27FC236}">
                  <a16:creationId xmlns:a16="http://schemas.microsoft.com/office/drawing/2014/main" id="{26187105-EB34-4FBB-9A1F-E71D3B9DAF8F}"/>
                </a:ext>
              </a:extLst>
            </p:cNvPr>
            <p:cNvGrpSpPr/>
            <p:nvPr/>
          </p:nvGrpSpPr>
          <p:grpSpPr>
            <a:xfrm>
              <a:off x="5697310" y="4463191"/>
              <a:ext cx="484545" cy="648521"/>
              <a:chOff x="1117600" y="1952179"/>
              <a:chExt cx="655782" cy="855676"/>
            </a:xfrm>
          </p:grpSpPr>
          <p:sp>
            <p:nvSpPr>
              <p:cNvPr id="24" name="Rectangle 23">
                <a:extLst>
                  <a:ext uri="{FF2B5EF4-FFF2-40B4-BE49-F238E27FC236}">
                    <a16:creationId xmlns:a16="http://schemas.microsoft.com/office/drawing/2014/main" id="{E0C4D58B-D85B-4864-9F6D-3AE2D5BC6140}"/>
                  </a:ext>
                </a:extLst>
              </p:cNvPr>
              <p:cNvSpPr/>
              <p:nvPr/>
            </p:nvSpPr>
            <p:spPr>
              <a:xfrm>
                <a:off x="1117600" y="1952179"/>
                <a:ext cx="655782" cy="855676"/>
              </a:xfrm>
              <a:prstGeom prst="rect">
                <a:avLst/>
              </a:prstGeom>
              <a:solidFill>
                <a:schemeClr val="bg1"/>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D1F6EAE1-3DBA-4E2A-85BD-CBF1076BBD88}"/>
                  </a:ext>
                </a:extLst>
              </p:cNvPr>
              <p:cNvSpPr/>
              <p:nvPr/>
            </p:nvSpPr>
            <p:spPr>
              <a:xfrm>
                <a:off x="1229194" y="2088521"/>
                <a:ext cx="432594" cy="66821"/>
              </a:xfrm>
              <a:prstGeom prst="rect">
                <a:avLst/>
              </a:prstGeom>
              <a:solidFill>
                <a:srgbClr val="595959"/>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79ECFB8F-6BFA-4FAA-B1D7-BAFACFBAB8FC}"/>
                  </a:ext>
                </a:extLst>
              </p:cNvPr>
              <p:cNvSpPr/>
              <p:nvPr/>
            </p:nvSpPr>
            <p:spPr>
              <a:xfrm>
                <a:off x="1229194" y="2256905"/>
                <a:ext cx="432594" cy="66821"/>
              </a:xfrm>
              <a:prstGeom prst="rect">
                <a:avLst/>
              </a:prstGeom>
              <a:solidFill>
                <a:srgbClr val="595959"/>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2A39921-60A3-41FC-839A-A736EFE4D74B}"/>
                  </a:ext>
                </a:extLst>
              </p:cNvPr>
              <p:cNvSpPr/>
              <p:nvPr/>
            </p:nvSpPr>
            <p:spPr>
              <a:xfrm>
                <a:off x="1229194" y="2425289"/>
                <a:ext cx="432594" cy="66821"/>
              </a:xfrm>
              <a:prstGeom prst="rect">
                <a:avLst/>
              </a:prstGeom>
              <a:solidFill>
                <a:srgbClr val="595959"/>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7162C6CC-D5B5-43CF-A9D2-7EF15E4DF629}"/>
                </a:ext>
              </a:extLst>
            </p:cNvPr>
            <p:cNvGrpSpPr/>
            <p:nvPr/>
          </p:nvGrpSpPr>
          <p:grpSpPr>
            <a:xfrm>
              <a:off x="5849710" y="4615591"/>
              <a:ext cx="484545" cy="648521"/>
              <a:chOff x="1117600" y="1952179"/>
              <a:chExt cx="655782" cy="855676"/>
            </a:xfrm>
          </p:grpSpPr>
          <p:sp>
            <p:nvSpPr>
              <p:cNvPr id="38" name="Rectangle 37">
                <a:extLst>
                  <a:ext uri="{FF2B5EF4-FFF2-40B4-BE49-F238E27FC236}">
                    <a16:creationId xmlns:a16="http://schemas.microsoft.com/office/drawing/2014/main" id="{C62412FF-F501-4237-AC57-AA6D08ADCA9D}"/>
                  </a:ext>
                </a:extLst>
              </p:cNvPr>
              <p:cNvSpPr/>
              <p:nvPr/>
            </p:nvSpPr>
            <p:spPr>
              <a:xfrm>
                <a:off x="1117600" y="1952179"/>
                <a:ext cx="655782" cy="855676"/>
              </a:xfrm>
              <a:prstGeom prst="rect">
                <a:avLst/>
              </a:prstGeom>
              <a:solidFill>
                <a:schemeClr val="bg1"/>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931215B0-F9CC-48A6-B429-45E55D61F2F8}"/>
                  </a:ext>
                </a:extLst>
              </p:cNvPr>
              <p:cNvSpPr/>
              <p:nvPr/>
            </p:nvSpPr>
            <p:spPr>
              <a:xfrm>
                <a:off x="1229194" y="2088521"/>
                <a:ext cx="432594" cy="66821"/>
              </a:xfrm>
              <a:prstGeom prst="rect">
                <a:avLst/>
              </a:prstGeom>
              <a:solidFill>
                <a:srgbClr val="595959"/>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F57422CF-6F74-4345-B95A-FE20159F682B}"/>
                  </a:ext>
                </a:extLst>
              </p:cNvPr>
              <p:cNvSpPr/>
              <p:nvPr/>
            </p:nvSpPr>
            <p:spPr>
              <a:xfrm>
                <a:off x="1229194" y="2256905"/>
                <a:ext cx="432594" cy="66821"/>
              </a:xfrm>
              <a:prstGeom prst="rect">
                <a:avLst/>
              </a:prstGeom>
              <a:solidFill>
                <a:srgbClr val="595959"/>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C982142D-CD8E-4D42-ADCB-035A6957FE61}"/>
                  </a:ext>
                </a:extLst>
              </p:cNvPr>
              <p:cNvSpPr/>
              <p:nvPr/>
            </p:nvSpPr>
            <p:spPr>
              <a:xfrm>
                <a:off x="1229194" y="2425289"/>
                <a:ext cx="432594" cy="66821"/>
              </a:xfrm>
              <a:prstGeom prst="rect">
                <a:avLst/>
              </a:prstGeom>
              <a:solidFill>
                <a:srgbClr val="595959"/>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42" name="Freeform: Shape 41">
            <a:extLst>
              <a:ext uri="{FF2B5EF4-FFF2-40B4-BE49-F238E27FC236}">
                <a16:creationId xmlns:a16="http://schemas.microsoft.com/office/drawing/2014/main" id="{4861749A-CFC6-4D9D-8823-7C4A59A041E8}"/>
              </a:ext>
            </a:extLst>
          </p:cNvPr>
          <p:cNvSpPr/>
          <p:nvPr/>
        </p:nvSpPr>
        <p:spPr>
          <a:xfrm>
            <a:off x="8728364" y="4480141"/>
            <a:ext cx="285774" cy="494670"/>
          </a:xfrm>
          <a:custGeom>
            <a:avLst/>
            <a:gdLst>
              <a:gd name="connsiteX0" fmla="*/ 28333 w 363300"/>
              <a:gd name="connsiteY0" fmla="*/ 628866 h 628866"/>
              <a:gd name="connsiteX1" fmla="*/ 137871 w 363300"/>
              <a:gd name="connsiteY1" fmla="*/ 405028 h 628866"/>
              <a:gd name="connsiteX2" fmla="*/ 359327 w 363300"/>
              <a:gd name="connsiteY2" fmla="*/ 340735 h 628866"/>
              <a:gd name="connsiteX3" fmla="*/ 259314 w 363300"/>
              <a:gd name="connsiteY3" fmla="*/ 216 h 628866"/>
              <a:gd name="connsiteX4" fmla="*/ 2139 w 363300"/>
              <a:gd name="connsiteY4" fmla="*/ 290728 h 628866"/>
              <a:gd name="connsiteX5" fmla="*/ 140252 w 363300"/>
              <a:gd name="connsiteY5" fmla="*/ 383597 h 628866"/>
              <a:gd name="connsiteX6" fmla="*/ 206927 w 363300"/>
              <a:gd name="connsiteY6" fmla="*/ 197860 h 62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300" h="628866">
                <a:moveTo>
                  <a:pt x="28333" y="628866"/>
                </a:moveTo>
                <a:cubicBezTo>
                  <a:pt x="55519" y="540958"/>
                  <a:pt x="82705" y="453050"/>
                  <a:pt x="137871" y="405028"/>
                </a:cubicBezTo>
                <a:cubicBezTo>
                  <a:pt x="193037" y="357006"/>
                  <a:pt x="339087" y="408204"/>
                  <a:pt x="359327" y="340735"/>
                </a:cubicBezTo>
                <a:cubicBezTo>
                  <a:pt x="379568" y="273266"/>
                  <a:pt x="318845" y="8550"/>
                  <a:pt x="259314" y="216"/>
                </a:cubicBezTo>
                <a:cubicBezTo>
                  <a:pt x="199783" y="-8119"/>
                  <a:pt x="21983" y="226831"/>
                  <a:pt x="2139" y="290728"/>
                </a:cubicBezTo>
                <a:cubicBezTo>
                  <a:pt x="-17705" y="354625"/>
                  <a:pt x="106121" y="399075"/>
                  <a:pt x="140252" y="383597"/>
                </a:cubicBezTo>
                <a:cubicBezTo>
                  <a:pt x="174383" y="368119"/>
                  <a:pt x="160493" y="241516"/>
                  <a:pt x="206927" y="197860"/>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927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2B7A19-75C0-4AC9-88AC-A7F3AF28039F}" type="slidenum">
              <a:rPr kumimoji="0" lang="en-US" sz="1200" b="1" i="0" u="none" strike="noStrike" kern="1200" cap="none" spc="0" normalizeH="0" baseline="0" noProof="0" smtClean="0">
                <a:ln>
                  <a:noFill/>
                </a:ln>
                <a:solidFill>
                  <a:prstClr val="white"/>
                </a:solidFill>
                <a:effectLst/>
                <a:uLnTx/>
                <a:uFillTx/>
                <a:latin typeface="Montserrat" panose="00000500000000000000" pitchFamily="50"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200" b="1" i="0" u="none" strike="noStrike" kern="1200" cap="none" spc="0" normalizeH="0" baseline="0" noProof="0">
              <a:ln>
                <a:noFill/>
              </a:ln>
              <a:solidFill>
                <a:prstClr val="white"/>
              </a:solidFill>
              <a:effectLst/>
              <a:uLnTx/>
              <a:uFillTx/>
              <a:latin typeface="Montserrat" panose="00000500000000000000" pitchFamily="50" charset="0"/>
              <a:ea typeface="+mn-ea"/>
              <a:cs typeface="+mn-cs"/>
            </a:endParaRPr>
          </a:p>
        </p:txBody>
      </p:sp>
      <p:sp>
        <p:nvSpPr>
          <p:cNvPr id="6" name="Rectangle 5">
            <a:extLst>
              <a:ext uri="{FF2B5EF4-FFF2-40B4-BE49-F238E27FC236}">
                <a16:creationId xmlns:a16="http://schemas.microsoft.com/office/drawing/2014/main" id="{384A4200-5FAE-4C3F-9319-004902BBF993}"/>
              </a:ext>
            </a:extLst>
          </p:cNvPr>
          <p:cNvSpPr/>
          <p:nvPr/>
        </p:nvSpPr>
        <p:spPr>
          <a:xfrm>
            <a:off x="0" y="258483"/>
            <a:ext cx="11004873" cy="478498"/>
          </a:xfrm>
          <a:prstGeom prst="rect">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C44C73E-15A7-4FCC-964D-758C76462252}"/>
              </a:ext>
            </a:extLst>
          </p:cNvPr>
          <p:cNvPicPr>
            <a:picLocks noChangeAspect="1"/>
          </p:cNvPicPr>
          <p:nvPr/>
        </p:nvPicPr>
        <p:blipFill rotWithShape="1">
          <a:blip r:embed="rId2"/>
          <a:srcRect l="6550"/>
          <a:stretch/>
        </p:blipFill>
        <p:spPr>
          <a:xfrm>
            <a:off x="0" y="313272"/>
            <a:ext cx="786217" cy="847417"/>
          </a:xfrm>
          <a:prstGeom prst="rect">
            <a:avLst/>
          </a:prstGeom>
        </p:spPr>
      </p:pic>
      <p:sp>
        <p:nvSpPr>
          <p:cNvPr id="8" name="Rectangle 7">
            <a:extLst>
              <a:ext uri="{FF2B5EF4-FFF2-40B4-BE49-F238E27FC236}">
                <a16:creationId xmlns:a16="http://schemas.microsoft.com/office/drawing/2014/main" id="{58FF8B09-BA1C-4249-BFC9-CBB3076C5A67}"/>
              </a:ext>
            </a:extLst>
          </p:cNvPr>
          <p:cNvSpPr/>
          <p:nvPr/>
        </p:nvSpPr>
        <p:spPr>
          <a:xfrm>
            <a:off x="0" y="258483"/>
            <a:ext cx="12192000" cy="478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Stakeholders</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080DDFF0-F559-4E97-AAAC-DE5D57BA70AB}"/>
              </a:ext>
            </a:extLst>
          </p:cNvPr>
          <p:cNvGrpSpPr/>
          <p:nvPr/>
        </p:nvGrpSpPr>
        <p:grpSpPr>
          <a:xfrm>
            <a:off x="970509" y="1222581"/>
            <a:ext cx="10250983" cy="4543220"/>
            <a:chOff x="986672" y="1348508"/>
            <a:chExt cx="10545166" cy="4673601"/>
          </a:xfrm>
        </p:grpSpPr>
        <p:sp>
          <p:nvSpPr>
            <p:cNvPr id="28" name="Rectangle 27">
              <a:extLst>
                <a:ext uri="{FF2B5EF4-FFF2-40B4-BE49-F238E27FC236}">
                  <a16:creationId xmlns:a16="http://schemas.microsoft.com/office/drawing/2014/main" id="{0D74038A-8E9A-40AB-A8F4-541657A8D657}"/>
                </a:ext>
              </a:extLst>
            </p:cNvPr>
            <p:cNvSpPr/>
            <p:nvPr/>
          </p:nvSpPr>
          <p:spPr>
            <a:xfrm>
              <a:off x="9313492" y="1348509"/>
              <a:ext cx="2218346" cy="2336800"/>
            </a:xfrm>
            <a:prstGeom prst="rect">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House Builders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Small &amp; Large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National &amp; Local</a:t>
              </a:r>
            </a:p>
          </p:txBody>
        </p:sp>
        <p:sp>
          <p:nvSpPr>
            <p:cNvPr id="29" name="Rectangle 28">
              <a:extLst>
                <a:ext uri="{FF2B5EF4-FFF2-40B4-BE49-F238E27FC236}">
                  <a16:creationId xmlns:a16="http://schemas.microsoft.com/office/drawing/2014/main" id="{F1D37C0A-7450-421E-99A5-B2330A05EFBB}"/>
                </a:ext>
              </a:extLst>
            </p:cNvPr>
            <p:cNvSpPr/>
            <p:nvPr/>
          </p:nvSpPr>
          <p:spPr>
            <a:xfrm>
              <a:off x="986672" y="3685309"/>
              <a:ext cx="3890128" cy="2336800"/>
            </a:xfrm>
            <a:prstGeom prst="rect">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Scottish Government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Ban on gas heating introduced from 2024 in Scotland, but with buildings already “consented” able to build out over time.</a:t>
              </a:r>
            </a:p>
          </p:txBody>
        </p:sp>
        <p:sp>
          <p:nvSpPr>
            <p:cNvPr id="30" name="Rectangle 29">
              <a:extLst>
                <a:ext uri="{FF2B5EF4-FFF2-40B4-BE49-F238E27FC236}">
                  <a16:creationId xmlns:a16="http://schemas.microsoft.com/office/drawing/2014/main" id="{0738B1AF-449E-4252-AB8B-119731D6E346}"/>
                </a:ext>
              </a:extLst>
            </p:cNvPr>
            <p:cNvSpPr/>
            <p:nvPr/>
          </p:nvSpPr>
          <p:spPr>
            <a:xfrm>
              <a:off x="3205018" y="1348509"/>
              <a:ext cx="6108474" cy="2336800"/>
            </a:xfrm>
            <a:prstGeom prst="rect">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Parliamentarians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Junior Energy Minister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Chair of Environmental Audit Committee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Chair of APPG on Hydrogen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Vice Chair of APPG for SME House Builders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Chair of APPG on Housing &amp; Social Mobility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Members of APPGs on Housing &amp; Infrastructure</a:t>
              </a:r>
            </a:p>
          </p:txBody>
        </p:sp>
        <p:sp>
          <p:nvSpPr>
            <p:cNvPr id="31" name="Rectangle 30">
              <a:extLst>
                <a:ext uri="{FF2B5EF4-FFF2-40B4-BE49-F238E27FC236}">
                  <a16:creationId xmlns:a16="http://schemas.microsoft.com/office/drawing/2014/main" id="{3131EC84-CA51-4C91-B6D0-FC0A42CF427F}"/>
                </a:ext>
              </a:extLst>
            </p:cNvPr>
            <p:cNvSpPr/>
            <p:nvPr/>
          </p:nvSpPr>
          <p:spPr>
            <a:xfrm>
              <a:off x="4876800" y="3685307"/>
              <a:ext cx="2218346" cy="2334111"/>
            </a:xfrm>
            <a:prstGeom prst="rect">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Department for Levelling Up Housing &amp; Communities</a:t>
              </a:r>
            </a:p>
          </p:txBody>
        </p:sp>
        <p:sp>
          <p:nvSpPr>
            <p:cNvPr id="32" name="Rectangle 31">
              <a:extLst>
                <a:ext uri="{FF2B5EF4-FFF2-40B4-BE49-F238E27FC236}">
                  <a16:creationId xmlns:a16="http://schemas.microsoft.com/office/drawing/2014/main" id="{4BD7BAF0-158A-43CC-BB62-8A3042757230}"/>
                </a:ext>
              </a:extLst>
            </p:cNvPr>
            <p:cNvSpPr/>
            <p:nvPr/>
          </p:nvSpPr>
          <p:spPr>
            <a:xfrm>
              <a:off x="986672" y="1348508"/>
              <a:ext cx="2218346" cy="2334111"/>
            </a:xfrm>
            <a:prstGeom prst="rect">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Department for Business Energy &amp; Industrial Strategy</a:t>
              </a:r>
              <a:b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(BEIS)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Including providing evidence to the Select Committee</a:t>
              </a:r>
            </a:p>
          </p:txBody>
        </p:sp>
        <p:sp>
          <p:nvSpPr>
            <p:cNvPr id="33" name="Rectangle 32">
              <a:extLst>
                <a:ext uri="{FF2B5EF4-FFF2-40B4-BE49-F238E27FC236}">
                  <a16:creationId xmlns:a16="http://schemas.microsoft.com/office/drawing/2014/main" id="{ECC001E8-9FF7-4EEE-81F9-23F7ADFFBA43}"/>
                </a:ext>
              </a:extLst>
            </p:cNvPr>
            <p:cNvSpPr/>
            <p:nvPr/>
          </p:nvSpPr>
          <p:spPr>
            <a:xfrm>
              <a:off x="7095146" y="3685307"/>
              <a:ext cx="2218346" cy="1168401"/>
            </a:xfrm>
            <a:prstGeom prst="rect">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Ofgem</a:t>
              </a:r>
            </a:p>
          </p:txBody>
        </p:sp>
        <p:sp>
          <p:nvSpPr>
            <p:cNvPr id="35" name="Rectangle 34">
              <a:extLst>
                <a:ext uri="{FF2B5EF4-FFF2-40B4-BE49-F238E27FC236}">
                  <a16:creationId xmlns:a16="http://schemas.microsoft.com/office/drawing/2014/main" id="{A3E9BBF3-4FB7-4D9A-A7AD-F037E30D5385}"/>
                </a:ext>
              </a:extLst>
            </p:cNvPr>
            <p:cNvSpPr/>
            <p:nvPr/>
          </p:nvSpPr>
          <p:spPr>
            <a:xfrm>
              <a:off x="7095146" y="4846781"/>
              <a:ext cx="2218346" cy="1168401"/>
            </a:xfrm>
            <a:prstGeom prst="rect">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Future Homes Delivery Hub</a:t>
              </a:r>
            </a:p>
          </p:txBody>
        </p:sp>
        <p:sp>
          <p:nvSpPr>
            <p:cNvPr id="36" name="Rectangle 35">
              <a:extLst>
                <a:ext uri="{FF2B5EF4-FFF2-40B4-BE49-F238E27FC236}">
                  <a16:creationId xmlns:a16="http://schemas.microsoft.com/office/drawing/2014/main" id="{CDF4D415-A3E2-401D-AA20-109D569F618B}"/>
                </a:ext>
              </a:extLst>
            </p:cNvPr>
            <p:cNvSpPr/>
            <p:nvPr/>
          </p:nvSpPr>
          <p:spPr>
            <a:xfrm>
              <a:off x="9313492" y="3682619"/>
              <a:ext cx="2218346" cy="1168401"/>
            </a:xfrm>
            <a:prstGeom prst="rect">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House Builders Federation</a:t>
              </a:r>
            </a:p>
          </p:txBody>
        </p:sp>
        <p:sp>
          <p:nvSpPr>
            <p:cNvPr id="37" name="Rectangle 36">
              <a:extLst>
                <a:ext uri="{FF2B5EF4-FFF2-40B4-BE49-F238E27FC236}">
                  <a16:creationId xmlns:a16="http://schemas.microsoft.com/office/drawing/2014/main" id="{DEA56D20-88E9-48CC-AA01-56E934E4B6EE}"/>
                </a:ext>
              </a:extLst>
            </p:cNvPr>
            <p:cNvSpPr/>
            <p:nvPr/>
          </p:nvSpPr>
          <p:spPr>
            <a:xfrm>
              <a:off x="9313492" y="4853708"/>
              <a:ext cx="2218346" cy="1168401"/>
            </a:xfrm>
            <a:prstGeom prst="rect">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Energy Utilities Alliance</a:t>
              </a:r>
            </a:p>
          </p:txBody>
        </p:sp>
      </p:grpSp>
    </p:spTree>
    <p:extLst>
      <p:ext uri="{BB962C8B-B14F-4D97-AF65-F5344CB8AC3E}">
        <p14:creationId xmlns:p14="http://schemas.microsoft.com/office/powerpoint/2010/main" val="1236161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2B7A19-75C0-4AC9-88AC-A7F3AF28039F}" type="slidenum">
              <a:rPr kumimoji="0" lang="en-US" sz="1200" b="1" i="0" u="none" strike="noStrike" kern="1200" cap="none" spc="0" normalizeH="0" baseline="0" noProof="0" smtClean="0">
                <a:ln>
                  <a:noFill/>
                </a:ln>
                <a:solidFill>
                  <a:srgbClr val="222021"/>
                </a:solidFill>
                <a:effectLst/>
                <a:uLnTx/>
                <a:uFillTx/>
                <a:latin typeface="Montserrat" panose="00000500000000000000" pitchFamily="50"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200" b="1" i="0" u="none" strike="noStrike" kern="1200" cap="none" spc="0" normalizeH="0" baseline="0" noProof="0">
              <a:ln>
                <a:noFill/>
              </a:ln>
              <a:solidFill>
                <a:srgbClr val="222021"/>
              </a:solidFill>
              <a:effectLst/>
              <a:uLnTx/>
              <a:uFillTx/>
              <a:latin typeface="Montserrat" panose="00000500000000000000" pitchFamily="50" charset="0"/>
              <a:ea typeface="+mn-ea"/>
              <a:cs typeface="+mn-cs"/>
            </a:endParaRPr>
          </a:p>
        </p:txBody>
      </p:sp>
      <p:sp>
        <p:nvSpPr>
          <p:cNvPr id="6" name="Rectangle 5">
            <a:extLst>
              <a:ext uri="{FF2B5EF4-FFF2-40B4-BE49-F238E27FC236}">
                <a16:creationId xmlns:a16="http://schemas.microsoft.com/office/drawing/2014/main" id="{C58D716B-B75B-49E3-8377-D48C7FB079FB}"/>
              </a:ext>
            </a:extLst>
          </p:cNvPr>
          <p:cNvSpPr/>
          <p:nvPr/>
        </p:nvSpPr>
        <p:spPr>
          <a:xfrm>
            <a:off x="0" y="258483"/>
            <a:ext cx="11004873" cy="478498"/>
          </a:xfrm>
          <a:prstGeom prst="rect">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87DCD88-92A2-45EF-9949-5C7387C6D4C0}"/>
              </a:ext>
            </a:extLst>
          </p:cNvPr>
          <p:cNvPicPr>
            <a:picLocks noChangeAspect="1"/>
          </p:cNvPicPr>
          <p:nvPr/>
        </p:nvPicPr>
        <p:blipFill rotWithShape="1">
          <a:blip r:embed="rId2"/>
          <a:srcRect l="6550"/>
          <a:stretch/>
        </p:blipFill>
        <p:spPr>
          <a:xfrm>
            <a:off x="0" y="313272"/>
            <a:ext cx="786217" cy="847417"/>
          </a:xfrm>
          <a:prstGeom prst="rect">
            <a:avLst/>
          </a:prstGeom>
        </p:spPr>
      </p:pic>
      <p:sp>
        <p:nvSpPr>
          <p:cNvPr id="9" name="Rectangle 8">
            <a:extLst>
              <a:ext uri="{FF2B5EF4-FFF2-40B4-BE49-F238E27FC236}">
                <a16:creationId xmlns:a16="http://schemas.microsoft.com/office/drawing/2014/main" id="{EEC2FFB4-2622-467B-8B22-37BAD6C77FA0}"/>
              </a:ext>
            </a:extLst>
          </p:cNvPr>
          <p:cNvSpPr/>
          <p:nvPr/>
        </p:nvSpPr>
        <p:spPr>
          <a:xfrm>
            <a:off x="0" y="258483"/>
            <a:ext cx="12192000" cy="478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Assessment of Effectiveness of Policy</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5940B376-A17B-49B2-A3BA-9CCA7EDA8BC5}"/>
              </a:ext>
            </a:extLst>
          </p:cNvPr>
          <p:cNvGrpSpPr/>
          <p:nvPr/>
        </p:nvGrpSpPr>
        <p:grpSpPr>
          <a:xfrm>
            <a:off x="986672" y="969817"/>
            <a:ext cx="10218656" cy="5163128"/>
            <a:chOff x="786217" y="969817"/>
            <a:chExt cx="10218656" cy="5163128"/>
          </a:xfrm>
        </p:grpSpPr>
        <p:sp>
          <p:nvSpPr>
            <p:cNvPr id="25" name="Rectangle 24">
              <a:extLst>
                <a:ext uri="{FF2B5EF4-FFF2-40B4-BE49-F238E27FC236}">
                  <a16:creationId xmlns:a16="http://schemas.microsoft.com/office/drawing/2014/main" id="{0305FDDD-780F-47D2-97F7-970C0A28EF61}"/>
                </a:ext>
              </a:extLst>
            </p:cNvPr>
            <p:cNvSpPr/>
            <p:nvPr/>
          </p:nvSpPr>
          <p:spPr>
            <a:xfrm>
              <a:off x="786217" y="969817"/>
              <a:ext cx="905164" cy="1721041"/>
            </a:xfrm>
            <a:prstGeom prst="rect">
              <a:avLst/>
            </a:prstGeom>
            <a:solidFill>
              <a:srgbClr val="D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619B66AA-14B8-4230-B9E0-8A39DD679C85}"/>
                </a:ext>
              </a:extLst>
            </p:cNvPr>
            <p:cNvSpPr/>
            <p:nvPr/>
          </p:nvSpPr>
          <p:spPr>
            <a:xfrm>
              <a:off x="786217" y="2686145"/>
              <a:ext cx="905164" cy="1721041"/>
            </a:xfrm>
            <a:prstGeom prst="rect">
              <a:avLst/>
            </a:prstGeom>
            <a:solidFill>
              <a:srgbClr val="193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AA62FA5-0353-4866-BF00-1097F892086E}"/>
                </a:ext>
              </a:extLst>
            </p:cNvPr>
            <p:cNvSpPr/>
            <p:nvPr/>
          </p:nvSpPr>
          <p:spPr>
            <a:xfrm>
              <a:off x="786217" y="4402472"/>
              <a:ext cx="905164" cy="1721041"/>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754DFED9-529E-42A8-80F9-75AB8685B0D8}"/>
                </a:ext>
              </a:extLst>
            </p:cNvPr>
            <p:cNvGrpSpPr/>
            <p:nvPr/>
          </p:nvGrpSpPr>
          <p:grpSpPr>
            <a:xfrm>
              <a:off x="786217" y="969818"/>
              <a:ext cx="10218656" cy="5163127"/>
              <a:chOff x="786217" y="1368911"/>
              <a:chExt cx="10218656" cy="4376108"/>
            </a:xfrm>
          </p:grpSpPr>
          <p:grpSp>
            <p:nvGrpSpPr>
              <p:cNvPr id="10" name="Group 9">
                <a:extLst>
                  <a:ext uri="{FF2B5EF4-FFF2-40B4-BE49-F238E27FC236}">
                    <a16:creationId xmlns:a16="http://schemas.microsoft.com/office/drawing/2014/main" id="{7D5360BB-E641-4090-BE61-B024791A3ED1}"/>
                  </a:ext>
                </a:extLst>
              </p:cNvPr>
              <p:cNvGrpSpPr/>
              <p:nvPr/>
            </p:nvGrpSpPr>
            <p:grpSpPr>
              <a:xfrm>
                <a:off x="786217" y="1368911"/>
                <a:ext cx="3056110" cy="4376108"/>
                <a:chOff x="786217" y="1368910"/>
                <a:chExt cx="2899092" cy="5264727"/>
              </a:xfrm>
              <a:solidFill>
                <a:srgbClr val="FFC000"/>
              </a:solidFill>
            </p:grpSpPr>
            <p:sp>
              <p:nvSpPr>
                <p:cNvPr id="3" name="Arrow: Chevron 2">
                  <a:extLst>
                    <a:ext uri="{FF2B5EF4-FFF2-40B4-BE49-F238E27FC236}">
                      <a16:creationId xmlns:a16="http://schemas.microsoft.com/office/drawing/2014/main" id="{2C0F1E34-9F04-4D31-B9D4-D3EC7445CC86}"/>
                    </a:ext>
                  </a:extLst>
                </p:cNvPr>
                <p:cNvSpPr/>
                <p:nvPr/>
              </p:nvSpPr>
              <p:spPr>
                <a:xfrm>
                  <a:off x="786217" y="1368910"/>
                  <a:ext cx="2899092" cy="1754909"/>
                </a:xfrm>
                <a:prstGeom prst="chevron">
                  <a:avLst>
                    <a:gd name="adj" fmla="val 94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Public Accounts Committee Achieving Net Zero report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published 2</a:t>
                  </a:r>
                  <a:r>
                    <a:rPr kumimoji="0" lang="en-GB" sz="1800" b="1" i="0" u="none" strike="noStrike" kern="1200" cap="none" spc="0" normalizeH="0" baseline="30000" noProof="0" dirty="0">
                      <a:ln>
                        <a:noFill/>
                      </a:ln>
                      <a:solidFill>
                        <a:prstClr val="white"/>
                      </a:solidFill>
                      <a:effectLst/>
                      <a:uLnTx/>
                      <a:uFillTx/>
                      <a:latin typeface="Calibri" panose="020F0502020204030204"/>
                      <a:ea typeface="+mn-ea"/>
                      <a:cs typeface="+mn-cs"/>
                    </a:rPr>
                    <a:t>nd</a:t>
                  </a: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 March 2022</a:t>
                  </a:r>
                </a:p>
              </p:txBody>
            </p:sp>
            <p:sp>
              <p:nvSpPr>
                <p:cNvPr id="14" name="Arrow: Chevron 13">
                  <a:extLst>
                    <a:ext uri="{FF2B5EF4-FFF2-40B4-BE49-F238E27FC236}">
                      <a16:creationId xmlns:a16="http://schemas.microsoft.com/office/drawing/2014/main" id="{FC62C07B-CC41-4586-A066-DCFD0B94B22C}"/>
                    </a:ext>
                  </a:extLst>
                </p:cNvPr>
                <p:cNvSpPr/>
                <p:nvPr/>
              </p:nvSpPr>
              <p:spPr>
                <a:xfrm>
                  <a:off x="786217" y="3123819"/>
                  <a:ext cx="2899092" cy="1754909"/>
                </a:xfrm>
                <a:prstGeom prst="chevron">
                  <a:avLst>
                    <a:gd name="adj" fmla="val 9474"/>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The Committee on Climate Change report published 9</a:t>
                  </a:r>
                  <a:r>
                    <a:rPr kumimoji="0" lang="en-GB" sz="1800" b="1" i="0" u="none" strike="noStrike" kern="1200" cap="none" spc="0" normalizeH="0" baseline="30000" noProof="0" dirty="0">
                      <a:ln>
                        <a:noFill/>
                      </a:ln>
                      <a:solidFill>
                        <a:prstClr val="white"/>
                      </a:solidFill>
                      <a:effectLst/>
                      <a:uLnTx/>
                      <a:uFillTx/>
                      <a:latin typeface="Calibri" panose="020F0502020204030204"/>
                      <a:ea typeface="+mn-ea"/>
                      <a:cs typeface="+mn-cs"/>
                    </a:rPr>
                    <a:t>th</a:t>
                  </a: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 March 2022</a:t>
                  </a:r>
                </a:p>
              </p:txBody>
            </p:sp>
            <p:sp>
              <p:nvSpPr>
                <p:cNvPr id="15" name="Arrow: Chevron 14">
                  <a:extLst>
                    <a:ext uri="{FF2B5EF4-FFF2-40B4-BE49-F238E27FC236}">
                      <a16:creationId xmlns:a16="http://schemas.microsoft.com/office/drawing/2014/main" id="{F32CF2B2-29C6-4759-AFA7-52A12CDC3F49}"/>
                    </a:ext>
                  </a:extLst>
                </p:cNvPr>
                <p:cNvSpPr/>
                <p:nvPr/>
              </p:nvSpPr>
              <p:spPr>
                <a:xfrm>
                  <a:off x="786217" y="4878728"/>
                  <a:ext cx="2899092" cy="1754909"/>
                </a:xfrm>
                <a:prstGeom prst="chevron">
                  <a:avLst>
                    <a:gd name="adj" fmla="val 9474"/>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The National Infrastructure Commission annual report published 16</a:t>
                  </a:r>
                  <a:r>
                    <a:rPr kumimoji="0" lang="en-GB" sz="1800" b="1" i="0" u="none" strike="noStrike" kern="1200" cap="none" spc="0" normalizeH="0" baseline="30000" noProof="0" dirty="0">
                      <a:ln>
                        <a:noFill/>
                      </a:ln>
                      <a:solidFill>
                        <a:prstClr val="white"/>
                      </a:solidFill>
                      <a:effectLst/>
                      <a:uLnTx/>
                      <a:uFillTx/>
                      <a:latin typeface="Calibri" panose="020F0502020204030204"/>
                      <a:ea typeface="+mn-ea"/>
                      <a:cs typeface="+mn-cs"/>
                    </a:rPr>
                    <a:t>th</a:t>
                  </a: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 March 2022</a:t>
                  </a:r>
                </a:p>
              </p:txBody>
            </p:sp>
          </p:grpSp>
          <p:grpSp>
            <p:nvGrpSpPr>
              <p:cNvPr id="17" name="Group 16">
                <a:extLst>
                  <a:ext uri="{FF2B5EF4-FFF2-40B4-BE49-F238E27FC236}">
                    <a16:creationId xmlns:a16="http://schemas.microsoft.com/office/drawing/2014/main" id="{D5E1FE62-42D4-41D1-8750-BCEDE9E2784E}"/>
                  </a:ext>
                </a:extLst>
              </p:cNvPr>
              <p:cNvGrpSpPr/>
              <p:nvPr/>
            </p:nvGrpSpPr>
            <p:grpSpPr>
              <a:xfrm>
                <a:off x="3685309" y="1368911"/>
                <a:ext cx="7319564" cy="4376108"/>
                <a:chOff x="786217" y="1368910"/>
                <a:chExt cx="2899092" cy="5264727"/>
              </a:xfrm>
              <a:solidFill>
                <a:schemeClr val="tx1">
                  <a:lumMod val="50000"/>
                  <a:lumOff val="50000"/>
                </a:schemeClr>
              </a:solidFill>
            </p:grpSpPr>
            <p:sp>
              <p:nvSpPr>
                <p:cNvPr id="18" name="Arrow: Chevron 17">
                  <a:extLst>
                    <a:ext uri="{FF2B5EF4-FFF2-40B4-BE49-F238E27FC236}">
                      <a16:creationId xmlns:a16="http://schemas.microsoft.com/office/drawing/2014/main" id="{D39B978F-7036-4C17-8F3B-B5443C90BE19}"/>
                    </a:ext>
                  </a:extLst>
                </p:cNvPr>
                <p:cNvSpPr/>
                <p:nvPr/>
              </p:nvSpPr>
              <p:spPr>
                <a:xfrm>
                  <a:off x="786217" y="1368910"/>
                  <a:ext cx="2899092" cy="1754909"/>
                </a:xfrm>
                <a:prstGeom prst="chevron">
                  <a:avLst>
                    <a:gd name="adj" fmla="val 9474"/>
                  </a:avLst>
                </a:prstGeom>
                <a:solidFill>
                  <a:srgbClr val="D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white"/>
                      </a:solidFill>
                      <a:effectLst/>
                      <a:uLnTx/>
                      <a:uFillTx/>
                      <a:latin typeface="Calibri" panose="020F0502020204030204"/>
                      <a:ea typeface="+mn-ea"/>
                      <a:cs typeface="+mn-cs"/>
                    </a:rPr>
                    <a:t>Found the government has: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1" u="none" strike="noStrike" kern="1200" cap="none" spc="0" normalizeH="0" baseline="0" noProof="0" dirty="0">
                      <a:ln>
                        <a:noFill/>
                      </a:ln>
                      <a:solidFill>
                        <a:prstClr val="white"/>
                      </a:solidFill>
                      <a:effectLst/>
                      <a:uLnTx/>
                      <a:uFillTx/>
                      <a:latin typeface="Calibri" panose="020F0502020204030204"/>
                      <a:ea typeface="+mn-ea"/>
                      <a:cs typeface="+mn-cs"/>
                    </a:rPr>
                    <a:t>Failed to provide answers on how it will fund transition to net zero.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1" u="none" strike="noStrike" kern="1200" cap="none" spc="0" normalizeH="0" baseline="0" noProof="0" dirty="0">
                      <a:ln>
                        <a:noFill/>
                      </a:ln>
                      <a:solidFill>
                        <a:prstClr val="white"/>
                      </a:solidFill>
                      <a:effectLst/>
                      <a:uLnTx/>
                      <a:uFillTx/>
                      <a:latin typeface="Calibri" panose="020F0502020204030204"/>
                      <a:ea typeface="+mn-ea"/>
                      <a:cs typeface="+mn-cs"/>
                    </a:rPr>
                    <a:t>Is relying heavily on technological innovations and consumer behaviour changes to drive down costs of green options.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1" u="none" strike="noStrike" kern="1200" cap="none" spc="0" normalizeH="0" baseline="0" noProof="0" dirty="0">
                      <a:ln>
                        <a:noFill/>
                      </a:ln>
                      <a:solidFill>
                        <a:prstClr val="white"/>
                      </a:solidFill>
                      <a:effectLst/>
                      <a:uLnTx/>
                      <a:uFillTx/>
                      <a:latin typeface="Calibri" panose="020F0502020204030204"/>
                      <a:ea typeface="+mn-ea"/>
                      <a:cs typeface="+mn-cs"/>
                    </a:rPr>
                    <a:t>Is unclear on how it will support consumers to purchase greener products.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1" u="none" strike="noStrike" kern="1200" cap="none" spc="0" normalizeH="0" baseline="0" noProof="0" dirty="0">
                      <a:ln>
                        <a:noFill/>
                      </a:ln>
                      <a:solidFill>
                        <a:prstClr val="white"/>
                      </a:solidFill>
                      <a:effectLst/>
                      <a:uLnTx/>
                      <a:uFillTx/>
                      <a:latin typeface="Calibri" panose="020F0502020204030204"/>
                      <a:ea typeface="+mn-ea"/>
                      <a:cs typeface="+mn-cs"/>
                    </a:rPr>
                    <a:t>Pursued stop-start strategies that have undermined stakeholder confidence.</a:t>
                  </a:r>
                </a:p>
              </p:txBody>
            </p:sp>
            <p:sp>
              <p:nvSpPr>
                <p:cNvPr id="19" name="Arrow: Chevron 18">
                  <a:extLst>
                    <a:ext uri="{FF2B5EF4-FFF2-40B4-BE49-F238E27FC236}">
                      <a16:creationId xmlns:a16="http://schemas.microsoft.com/office/drawing/2014/main" id="{51FC5F6B-F033-4C54-AE36-2E457DCCE126}"/>
                    </a:ext>
                  </a:extLst>
                </p:cNvPr>
                <p:cNvSpPr/>
                <p:nvPr/>
              </p:nvSpPr>
              <p:spPr>
                <a:xfrm>
                  <a:off x="786217" y="3123819"/>
                  <a:ext cx="2899092" cy="1754909"/>
                </a:xfrm>
                <a:prstGeom prst="chevron">
                  <a:avLst>
                    <a:gd name="adj" fmla="val 9474"/>
                  </a:avLst>
                </a:prstGeom>
                <a:solidFill>
                  <a:srgbClr val="193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GB" sz="1400" b="0" i="1" u="none" strike="noStrike" kern="1200" cap="none" spc="0" normalizeH="0" baseline="0" noProof="0" dirty="0">
                      <a:ln>
                        <a:noFill/>
                      </a:ln>
                      <a:solidFill>
                        <a:prstClr val="white"/>
                      </a:solidFill>
                      <a:effectLst/>
                      <a:uLnTx/>
                      <a:uFillTx/>
                      <a:latin typeface="Calibri" panose="020F0502020204030204"/>
                      <a:ea typeface="+mn-ea"/>
                      <a:cs typeface="+mn-cs"/>
                    </a:rPr>
                    <a:t>The UK Government’s Heat and Building Strategy has laid out important high-level decisions on the UK’s approach to reducing emissions from heating buildings. The Strategy sets a new policy direction, focusing on a rapid scale-up of supply chains through a market-based approach. However, plans are not yet comprehensive or complete and significant delivery risks remain. Consultations need to move forward, followed rapidly by final decisions on policy design and effective implementation if the Strategy’s ambitious goals are to be met”</a:t>
                  </a: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20" name="Arrow: Chevron 19">
                  <a:extLst>
                    <a:ext uri="{FF2B5EF4-FFF2-40B4-BE49-F238E27FC236}">
                      <a16:creationId xmlns:a16="http://schemas.microsoft.com/office/drawing/2014/main" id="{D54DBC8B-1262-4A88-A553-49142712DC8A}"/>
                    </a:ext>
                  </a:extLst>
                </p:cNvPr>
                <p:cNvSpPr/>
                <p:nvPr/>
              </p:nvSpPr>
              <p:spPr>
                <a:xfrm>
                  <a:off x="786217" y="4878728"/>
                  <a:ext cx="2899092" cy="1754909"/>
                </a:xfrm>
                <a:prstGeom prst="chevron">
                  <a:avLst>
                    <a:gd name="adj" fmla="val 94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white"/>
                      </a:solidFill>
                      <a:effectLst/>
                      <a:uLnTx/>
                      <a:uFillTx/>
                      <a:latin typeface="Calibri" panose="020F0502020204030204"/>
                      <a:ea typeface="+mn-ea"/>
                      <a:cs typeface="+mn-cs"/>
                    </a:rPr>
                    <a:t>Their report identified that: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1" u="none" strike="noStrike" kern="1200" cap="none" spc="0" normalizeH="0" baseline="0" noProof="0" dirty="0">
                      <a:ln>
                        <a:noFill/>
                      </a:ln>
                      <a:solidFill>
                        <a:prstClr val="white"/>
                      </a:solidFill>
                      <a:effectLst/>
                      <a:uLnTx/>
                      <a:uFillTx/>
                      <a:latin typeface="Calibri" panose="020F0502020204030204"/>
                      <a:ea typeface="+mn-ea"/>
                      <a:cs typeface="+mn-cs"/>
                    </a:rPr>
                    <a:t>The Net Zero strategy has major gaps around heating decarbonisation, increasing energy efficiency measures and how the cost of transitioning to low carbon infrastructure will be fairly paid for.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1" u="none" strike="noStrike" kern="1200" cap="none" spc="0" normalizeH="0" baseline="0" noProof="0" dirty="0">
                      <a:ln>
                        <a:noFill/>
                      </a:ln>
                      <a:solidFill>
                        <a:prstClr val="white"/>
                      </a:solidFill>
                      <a:effectLst/>
                      <a:uLnTx/>
                      <a:uFillTx/>
                      <a:latin typeface="Calibri" panose="020F0502020204030204"/>
                      <a:ea typeface="+mn-ea"/>
                      <a:cs typeface="+mn-cs"/>
                    </a:rPr>
                    <a:t>Heat and Buildings strategic targets not currently supported by a delivery plan or clear funding.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1" u="none" strike="noStrike" kern="1200" cap="none" spc="0" normalizeH="0" baseline="0" noProof="0" dirty="0">
                      <a:ln>
                        <a:noFill/>
                      </a:ln>
                      <a:solidFill>
                        <a:prstClr val="white"/>
                      </a:solidFill>
                      <a:effectLst/>
                      <a:uLnTx/>
                      <a:uFillTx/>
                      <a:latin typeface="Calibri" panose="020F0502020204030204"/>
                      <a:ea typeface="+mn-ea"/>
                      <a:cs typeface="+mn-cs"/>
                    </a:rPr>
                    <a:t>Remaining unsolved areas that the government needs to address.</a:t>
                  </a:r>
                </a:p>
              </p:txBody>
            </p:sp>
          </p:grpSp>
        </p:grpSp>
      </p:grpSp>
    </p:spTree>
    <p:extLst>
      <p:ext uri="{BB962C8B-B14F-4D97-AF65-F5344CB8AC3E}">
        <p14:creationId xmlns:p14="http://schemas.microsoft.com/office/powerpoint/2010/main" val="3835206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2B7A19-75C0-4AC9-88AC-A7F3AF28039F}" type="slidenum">
              <a:rPr kumimoji="0" lang="en-US" sz="1200" b="1" i="0" u="none" strike="noStrike" kern="1200" cap="none" spc="0" normalizeH="0" baseline="0" noProof="0" smtClean="0">
                <a:ln>
                  <a:noFill/>
                </a:ln>
                <a:solidFill>
                  <a:prstClr val="white"/>
                </a:solidFill>
                <a:effectLst/>
                <a:uLnTx/>
                <a:uFillTx/>
                <a:latin typeface="Montserrat" panose="00000500000000000000" pitchFamily="50"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200" b="1" i="0" u="none" strike="noStrike" kern="1200" cap="none" spc="0" normalizeH="0" baseline="0" noProof="0">
              <a:ln>
                <a:noFill/>
              </a:ln>
              <a:solidFill>
                <a:prstClr val="white"/>
              </a:solidFill>
              <a:effectLst/>
              <a:uLnTx/>
              <a:uFillTx/>
              <a:latin typeface="Montserrat" panose="00000500000000000000" pitchFamily="50" charset="0"/>
              <a:ea typeface="+mn-ea"/>
              <a:cs typeface="+mn-cs"/>
            </a:endParaRPr>
          </a:p>
        </p:txBody>
      </p:sp>
      <p:sp>
        <p:nvSpPr>
          <p:cNvPr id="6" name="Rectangle 5">
            <a:extLst>
              <a:ext uri="{FF2B5EF4-FFF2-40B4-BE49-F238E27FC236}">
                <a16:creationId xmlns:a16="http://schemas.microsoft.com/office/drawing/2014/main" id="{4ACD5005-463B-4B69-B700-23E5630583CC}"/>
              </a:ext>
            </a:extLst>
          </p:cNvPr>
          <p:cNvSpPr/>
          <p:nvPr/>
        </p:nvSpPr>
        <p:spPr>
          <a:xfrm>
            <a:off x="0" y="258483"/>
            <a:ext cx="11004873" cy="478498"/>
          </a:xfrm>
          <a:prstGeom prst="rect">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ECC0295-CF95-48FF-ACCD-3CC40833F6A5}"/>
              </a:ext>
            </a:extLst>
          </p:cNvPr>
          <p:cNvPicPr>
            <a:picLocks noChangeAspect="1"/>
          </p:cNvPicPr>
          <p:nvPr/>
        </p:nvPicPr>
        <p:blipFill rotWithShape="1">
          <a:blip r:embed="rId2"/>
          <a:srcRect l="6550"/>
          <a:stretch/>
        </p:blipFill>
        <p:spPr>
          <a:xfrm>
            <a:off x="0" y="313272"/>
            <a:ext cx="786217" cy="847417"/>
          </a:xfrm>
          <a:prstGeom prst="rect">
            <a:avLst/>
          </a:prstGeom>
        </p:spPr>
      </p:pic>
      <p:sp>
        <p:nvSpPr>
          <p:cNvPr id="9" name="Rectangle 8">
            <a:extLst>
              <a:ext uri="{FF2B5EF4-FFF2-40B4-BE49-F238E27FC236}">
                <a16:creationId xmlns:a16="http://schemas.microsoft.com/office/drawing/2014/main" id="{DCAEEF08-349B-4CAB-B4E5-30C89D97D70B}"/>
              </a:ext>
            </a:extLst>
          </p:cNvPr>
          <p:cNvSpPr/>
          <p:nvPr/>
        </p:nvSpPr>
        <p:spPr>
          <a:xfrm>
            <a:off x="0" y="258483"/>
            <a:ext cx="12192000" cy="478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What does this mean?</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4D0D0DC0-ECDF-417B-B50F-7FA0EF8D6F58}"/>
              </a:ext>
            </a:extLst>
          </p:cNvPr>
          <p:cNvGrpSpPr/>
          <p:nvPr/>
        </p:nvGrpSpPr>
        <p:grpSpPr>
          <a:xfrm>
            <a:off x="986672" y="2233787"/>
            <a:ext cx="10218656" cy="2390426"/>
            <a:chOff x="786217" y="1727200"/>
            <a:chExt cx="10218656" cy="2390426"/>
          </a:xfrm>
        </p:grpSpPr>
        <p:sp>
          <p:nvSpPr>
            <p:cNvPr id="2" name="Arrow: Pentagon 1">
              <a:extLst>
                <a:ext uri="{FF2B5EF4-FFF2-40B4-BE49-F238E27FC236}">
                  <a16:creationId xmlns:a16="http://schemas.microsoft.com/office/drawing/2014/main" id="{3D1DDC21-A068-4967-A4EE-EA6C03F12100}"/>
                </a:ext>
              </a:extLst>
            </p:cNvPr>
            <p:cNvSpPr/>
            <p:nvPr/>
          </p:nvSpPr>
          <p:spPr>
            <a:xfrm>
              <a:off x="786217" y="1727200"/>
              <a:ext cx="10218656" cy="478498"/>
            </a:xfrm>
            <a:prstGeom prst="homePlate">
              <a:avLst/>
            </a:prstGeom>
            <a:solidFill>
              <a:srgbClr val="FDB84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The government is committed in law to achieving Net Zero by 2050.</a:t>
              </a:r>
            </a:p>
          </p:txBody>
        </p:sp>
        <p:sp>
          <p:nvSpPr>
            <p:cNvPr id="10" name="Arrow: Pentagon 9">
              <a:extLst>
                <a:ext uri="{FF2B5EF4-FFF2-40B4-BE49-F238E27FC236}">
                  <a16:creationId xmlns:a16="http://schemas.microsoft.com/office/drawing/2014/main" id="{BC48AC7C-80C7-4C27-97CC-5AD82E97A076}"/>
                </a:ext>
              </a:extLst>
            </p:cNvPr>
            <p:cNvSpPr/>
            <p:nvPr/>
          </p:nvSpPr>
          <p:spPr>
            <a:xfrm>
              <a:off x="786217" y="2205698"/>
              <a:ext cx="10218656" cy="749938"/>
            </a:xfrm>
            <a:prstGeom prst="homePlate">
              <a:avLst/>
            </a:prstGeom>
            <a:solidFill>
              <a:srgbClr val="20449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We, as home builders, constructers and infrastructure owners, </a:t>
              </a: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should support this goal to reduce the impact of climate change.</a:t>
              </a:r>
            </a:p>
          </p:txBody>
        </p:sp>
        <p:sp>
          <p:nvSpPr>
            <p:cNvPr id="11" name="Arrow: Pentagon 10">
              <a:extLst>
                <a:ext uri="{FF2B5EF4-FFF2-40B4-BE49-F238E27FC236}">
                  <a16:creationId xmlns:a16="http://schemas.microsoft.com/office/drawing/2014/main" id="{34EBC88D-B2CE-43E3-94CF-4F04A7B2A674}"/>
                </a:ext>
              </a:extLst>
            </p:cNvPr>
            <p:cNvSpPr/>
            <p:nvPr/>
          </p:nvSpPr>
          <p:spPr>
            <a:xfrm>
              <a:off x="786217" y="2956668"/>
              <a:ext cx="10218656" cy="682460"/>
            </a:xfrm>
            <a:prstGeom prst="homePlate">
              <a:avLst/>
            </a:prstGeom>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Business needs certainty of “What”, “When” and “How” to deliver, </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which we are pushing government for in every engagement.</a:t>
              </a:r>
            </a:p>
          </p:txBody>
        </p:sp>
        <p:sp>
          <p:nvSpPr>
            <p:cNvPr id="12" name="Arrow: Pentagon 11">
              <a:extLst>
                <a:ext uri="{FF2B5EF4-FFF2-40B4-BE49-F238E27FC236}">
                  <a16:creationId xmlns:a16="http://schemas.microsoft.com/office/drawing/2014/main" id="{2A863245-2757-4B70-AE1F-3ED5FB36D231}"/>
                </a:ext>
              </a:extLst>
            </p:cNvPr>
            <p:cNvSpPr/>
            <p:nvPr/>
          </p:nvSpPr>
          <p:spPr>
            <a:xfrm>
              <a:off x="786217" y="3639128"/>
              <a:ext cx="10218656" cy="478498"/>
            </a:xfrm>
            <a:prstGeom prst="homePlate">
              <a:avLst/>
            </a:prstGeom>
            <a:solidFill>
              <a:schemeClr val="tx1">
                <a:lumMod val="50000"/>
                <a:lumOff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Unfortunately, </a:t>
              </a: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there is currently no clear roadmap </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to implement the Future Homes Standard by 2025.</a:t>
              </a:r>
            </a:p>
          </p:txBody>
        </p:sp>
      </p:grpSp>
    </p:spTree>
    <p:extLst>
      <p:ext uri="{BB962C8B-B14F-4D97-AF65-F5344CB8AC3E}">
        <p14:creationId xmlns:p14="http://schemas.microsoft.com/office/powerpoint/2010/main" val="120176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2B7A19-75C0-4AC9-88AC-A7F3AF28039F}" type="slidenum">
              <a:rPr kumimoji="0" lang="en-US" sz="1200" b="1" i="0" u="none" strike="noStrike" kern="1200" cap="none" spc="0" normalizeH="0" baseline="0" noProof="0" smtClean="0">
                <a:ln>
                  <a:noFill/>
                </a:ln>
                <a:solidFill>
                  <a:prstClr val="white"/>
                </a:solidFill>
                <a:effectLst/>
                <a:uLnTx/>
                <a:uFillTx/>
                <a:latin typeface="Montserrat" panose="00000500000000000000" pitchFamily="50"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200" b="1" i="0" u="none" strike="noStrike" kern="1200" cap="none" spc="0" normalizeH="0" baseline="0" noProof="0">
              <a:ln>
                <a:noFill/>
              </a:ln>
              <a:solidFill>
                <a:prstClr val="white"/>
              </a:solidFill>
              <a:effectLst/>
              <a:uLnTx/>
              <a:uFillTx/>
              <a:latin typeface="Montserrat" panose="00000500000000000000" pitchFamily="50" charset="0"/>
              <a:ea typeface="+mn-ea"/>
              <a:cs typeface="+mn-cs"/>
            </a:endParaRPr>
          </a:p>
        </p:txBody>
      </p:sp>
      <p:sp>
        <p:nvSpPr>
          <p:cNvPr id="6" name="Rectangle 5">
            <a:extLst>
              <a:ext uri="{FF2B5EF4-FFF2-40B4-BE49-F238E27FC236}">
                <a16:creationId xmlns:a16="http://schemas.microsoft.com/office/drawing/2014/main" id="{4ACD5005-463B-4B69-B700-23E5630583CC}"/>
              </a:ext>
            </a:extLst>
          </p:cNvPr>
          <p:cNvSpPr/>
          <p:nvPr/>
        </p:nvSpPr>
        <p:spPr>
          <a:xfrm>
            <a:off x="0" y="258483"/>
            <a:ext cx="11004873" cy="478498"/>
          </a:xfrm>
          <a:prstGeom prst="rect">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ECC0295-CF95-48FF-ACCD-3CC40833F6A5}"/>
              </a:ext>
            </a:extLst>
          </p:cNvPr>
          <p:cNvPicPr>
            <a:picLocks noChangeAspect="1"/>
          </p:cNvPicPr>
          <p:nvPr/>
        </p:nvPicPr>
        <p:blipFill rotWithShape="1">
          <a:blip r:embed="rId2"/>
          <a:srcRect l="6550"/>
          <a:stretch/>
        </p:blipFill>
        <p:spPr>
          <a:xfrm>
            <a:off x="0" y="313272"/>
            <a:ext cx="786217" cy="847417"/>
          </a:xfrm>
          <a:prstGeom prst="rect">
            <a:avLst/>
          </a:prstGeom>
        </p:spPr>
      </p:pic>
      <p:sp>
        <p:nvSpPr>
          <p:cNvPr id="9" name="Rectangle 8">
            <a:extLst>
              <a:ext uri="{FF2B5EF4-FFF2-40B4-BE49-F238E27FC236}">
                <a16:creationId xmlns:a16="http://schemas.microsoft.com/office/drawing/2014/main" id="{DCAEEF08-349B-4CAB-B4E5-30C89D97D70B}"/>
              </a:ext>
            </a:extLst>
          </p:cNvPr>
          <p:cNvSpPr/>
          <p:nvPr/>
        </p:nvSpPr>
        <p:spPr>
          <a:xfrm>
            <a:off x="0" y="258483"/>
            <a:ext cx="12192000" cy="478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Real world developer experience</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99267127-C769-44C6-ABD2-9124B9EC4A13}"/>
              </a:ext>
            </a:extLst>
          </p:cNvPr>
          <p:cNvSpPr/>
          <p:nvPr/>
        </p:nvSpPr>
        <p:spPr>
          <a:xfrm>
            <a:off x="5252746" y="2528455"/>
            <a:ext cx="1801091" cy="1801091"/>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Calibri" panose="020F0502020204030204"/>
                <a:ea typeface="+mn-ea"/>
                <a:cs typeface="+mn-cs"/>
              </a:rPr>
              <a:t>House building sector &amp; social housing provider insights</a:t>
            </a:r>
          </a:p>
        </p:txBody>
      </p:sp>
      <p:sp>
        <p:nvSpPr>
          <p:cNvPr id="15" name="Rectangle 14">
            <a:extLst>
              <a:ext uri="{FF2B5EF4-FFF2-40B4-BE49-F238E27FC236}">
                <a16:creationId xmlns:a16="http://schemas.microsoft.com/office/drawing/2014/main" id="{0E3D649B-5875-4BC8-BACF-3847D3104071}"/>
              </a:ext>
            </a:extLst>
          </p:cNvPr>
          <p:cNvSpPr/>
          <p:nvPr/>
        </p:nvSpPr>
        <p:spPr>
          <a:xfrm>
            <a:off x="1129837" y="3019425"/>
            <a:ext cx="3148472" cy="819150"/>
          </a:xfrm>
          <a:prstGeom prst="rect">
            <a:avLst/>
          </a:prstGeom>
          <a:solidFill>
            <a:srgbClr val="7F7F7F"/>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Hydrogen boilers seen as more ‘consumer-friendly’ technology.</a:t>
            </a:r>
          </a:p>
        </p:txBody>
      </p:sp>
      <p:sp>
        <p:nvSpPr>
          <p:cNvPr id="16" name="Rectangle 15">
            <a:extLst>
              <a:ext uri="{FF2B5EF4-FFF2-40B4-BE49-F238E27FC236}">
                <a16:creationId xmlns:a16="http://schemas.microsoft.com/office/drawing/2014/main" id="{6AA9C281-ED95-4E18-AE9B-6871B603EBB9}"/>
              </a:ext>
            </a:extLst>
          </p:cNvPr>
          <p:cNvSpPr/>
          <p:nvPr/>
        </p:nvSpPr>
        <p:spPr>
          <a:xfrm>
            <a:off x="1430018" y="1295590"/>
            <a:ext cx="4219892" cy="674255"/>
          </a:xfrm>
          <a:prstGeom prst="rect">
            <a:avLst/>
          </a:prstGeom>
          <a:solidFill>
            <a:srgbClr val="7F7F7F"/>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Local accelerated decarbonisation targets</a:t>
            </a:r>
          </a:p>
        </p:txBody>
      </p:sp>
      <p:sp>
        <p:nvSpPr>
          <p:cNvPr id="18" name="Rectangle 17">
            <a:extLst>
              <a:ext uri="{FF2B5EF4-FFF2-40B4-BE49-F238E27FC236}">
                <a16:creationId xmlns:a16="http://schemas.microsoft.com/office/drawing/2014/main" id="{5D80F416-D47A-46B0-851F-C38D3910395D}"/>
              </a:ext>
            </a:extLst>
          </p:cNvPr>
          <p:cNvSpPr/>
          <p:nvPr/>
        </p:nvSpPr>
        <p:spPr>
          <a:xfrm>
            <a:off x="8142856" y="2943753"/>
            <a:ext cx="2919308" cy="970494"/>
          </a:xfrm>
          <a:prstGeom prst="rect">
            <a:avLst/>
          </a:prstGeom>
          <a:solidFill>
            <a:srgbClr val="7F7F7F"/>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Heat pumps may not be commercially viable for some affordable housing schemes</a:t>
            </a:r>
          </a:p>
        </p:txBody>
      </p:sp>
      <p:sp>
        <p:nvSpPr>
          <p:cNvPr id="19" name="Rectangle 18">
            <a:extLst>
              <a:ext uri="{FF2B5EF4-FFF2-40B4-BE49-F238E27FC236}">
                <a16:creationId xmlns:a16="http://schemas.microsoft.com/office/drawing/2014/main" id="{556C152C-B232-4241-B010-E5B1F33A3A65}"/>
              </a:ext>
            </a:extLst>
          </p:cNvPr>
          <p:cNvSpPr/>
          <p:nvPr/>
        </p:nvSpPr>
        <p:spPr>
          <a:xfrm>
            <a:off x="6656674" y="1295590"/>
            <a:ext cx="4219892" cy="674255"/>
          </a:xfrm>
          <a:prstGeom prst="rect">
            <a:avLst/>
          </a:prstGeom>
          <a:solidFill>
            <a:srgbClr val="7F7F7F"/>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Strong interest in hydrogen across the board, want to provide consumer choice</a:t>
            </a:r>
          </a:p>
        </p:txBody>
      </p:sp>
      <p:sp>
        <p:nvSpPr>
          <p:cNvPr id="20" name="Rectangle 19">
            <a:extLst>
              <a:ext uri="{FF2B5EF4-FFF2-40B4-BE49-F238E27FC236}">
                <a16:creationId xmlns:a16="http://schemas.microsoft.com/office/drawing/2014/main" id="{9D1624DB-617B-472F-AD0E-0DF8A9E38803}"/>
              </a:ext>
            </a:extLst>
          </p:cNvPr>
          <p:cNvSpPr/>
          <p:nvPr/>
        </p:nvSpPr>
        <p:spPr>
          <a:xfrm>
            <a:off x="4043345" y="5019870"/>
            <a:ext cx="4219892" cy="674255"/>
          </a:xfrm>
          <a:prstGeom prst="rect">
            <a:avLst/>
          </a:prstGeom>
          <a:solidFill>
            <a:srgbClr val="7F7F7F"/>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Concerns about consumer acceptance and cost of heat pumps in social housing.</a:t>
            </a:r>
          </a:p>
        </p:txBody>
      </p:sp>
      <p:cxnSp>
        <p:nvCxnSpPr>
          <p:cNvPr id="21" name="Straight Arrow Connector 20">
            <a:extLst>
              <a:ext uri="{FF2B5EF4-FFF2-40B4-BE49-F238E27FC236}">
                <a16:creationId xmlns:a16="http://schemas.microsoft.com/office/drawing/2014/main" id="{79510578-6C33-499E-A1F6-37A58600163E}"/>
              </a:ext>
            </a:extLst>
          </p:cNvPr>
          <p:cNvCxnSpPr>
            <a:cxnSpLocks/>
            <a:stCxn id="14" idx="1"/>
            <a:endCxn id="16" idx="2"/>
          </p:cNvCxnSpPr>
          <p:nvPr/>
        </p:nvCxnSpPr>
        <p:spPr>
          <a:xfrm flipH="1" flipV="1">
            <a:off x="3539964" y="1969845"/>
            <a:ext cx="1976546" cy="822374"/>
          </a:xfrm>
          <a:prstGeom prst="straightConnector1">
            <a:avLst/>
          </a:prstGeom>
          <a:ln w="571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81A218F-BF0A-4C8D-9225-0E998B784B86}"/>
              </a:ext>
            </a:extLst>
          </p:cNvPr>
          <p:cNvCxnSpPr>
            <a:cxnSpLocks/>
            <a:stCxn id="14" idx="2"/>
            <a:endCxn id="15" idx="3"/>
          </p:cNvCxnSpPr>
          <p:nvPr/>
        </p:nvCxnSpPr>
        <p:spPr>
          <a:xfrm flipH="1" flipV="1">
            <a:off x="4278309" y="3429000"/>
            <a:ext cx="974437" cy="1"/>
          </a:xfrm>
          <a:prstGeom prst="straightConnector1">
            <a:avLst/>
          </a:prstGeom>
          <a:ln w="571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D8EA55C-B746-44FB-9ED4-0334421CD2C8}"/>
              </a:ext>
            </a:extLst>
          </p:cNvPr>
          <p:cNvCxnSpPr>
            <a:cxnSpLocks/>
          </p:cNvCxnSpPr>
          <p:nvPr/>
        </p:nvCxnSpPr>
        <p:spPr>
          <a:xfrm>
            <a:off x="6153291" y="4329546"/>
            <a:ext cx="0" cy="583961"/>
          </a:xfrm>
          <a:prstGeom prst="straightConnector1">
            <a:avLst/>
          </a:prstGeom>
          <a:ln w="571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DF54294-9C85-4B2A-9131-E7C1970F4FBA}"/>
              </a:ext>
            </a:extLst>
          </p:cNvPr>
          <p:cNvCxnSpPr>
            <a:cxnSpLocks/>
            <a:stCxn id="14" idx="6"/>
            <a:endCxn id="18" idx="1"/>
          </p:cNvCxnSpPr>
          <p:nvPr/>
        </p:nvCxnSpPr>
        <p:spPr>
          <a:xfrm flipV="1">
            <a:off x="7053837" y="3429000"/>
            <a:ext cx="1089019" cy="1"/>
          </a:xfrm>
          <a:prstGeom prst="straightConnector1">
            <a:avLst/>
          </a:prstGeom>
          <a:ln w="571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5F37C81-4A6A-44B7-A0A0-2E5C355665DB}"/>
              </a:ext>
            </a:extLst>
          </p:cNvPr>
          <p:cNvCxnSpPr>
            <a:cxnSpLocks/>
            <a:stCxn id="14" idx="7"/>
            <a:endCxn id="19" idx="2"/>
          </p:cNvCxnSpPr>
          <p:nvPr/>
        </p:nvCxnSpPr>
        <p:spPr>
          <a:xfrm flipV="1">
            <a:off x="6790073" y="1969845"/>
            <a:ext cx="1976547" cy="822374"/>
          </a:xfrm>
          <a:prstGeom prst="straightConnector1">
            <a:avLst/>
          </a:prstGeom>
          <a:ln w="571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2037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2B7A19-75C0-4AC9-88AC-A7F3AF28039F}" type="slidenum">
              <a:rPr kumimoji="0" lang="en-US" sz="1200" b="1" i="0" u="none" strike="noStrike" kern="1200" cap="none" spc="0" normalizeH="0" baseline="0" noProof="0" smtClean="0">
                <a:ln>
                  <a:noFill/>
                </a:ln>
                <a:solidFill>
                  <a:prstClr val="white"/>
                </a:solidFill>
                <a:effectLst/>
                <a:uLnTx/>
                <a:uFillTx/>
                <a:latin typeface="Montserrat" panose="00000500000000000000" pitchFamily="50"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200" b="1" i="0" u="none" strike="noStrike" kern="1200" cap="none" spc="0" normalizeH="0" baseline="0" noProof="0">
              <a:ln>
                <a:noFill/>
              </a:ln>
              <a:solidFill>
                <a:prstClr val="white"/>
              </a:solidFill>
              <a:effectLst/>
              <a:uLnTx/>
              <a:uFillTx/>
              <a:latin typeface="Montserrat" panose="00000500000000000000" pitchFamily="50" charset="0"/>
              <a:ea typeface="+mn-ea"/>
              <a:cs typeface="+mn-cs"/>
            </a:endParaRPr>
          </a:p>
        </p:txBody>
      </p:sp>
      <p:sp>
        <p:nvSpPr>
          <p:cNvPr id="6" name="Rectangle 5">
            <a:extLst>
              <a:ext uri="{FF2B5EF4-FFF2-40B4-BE49-F238E27FC236}">
                <a16:creationId xmlns:a16="http://schemas.microsoft.com/office/drawing/2014/main" id="{4ACD5005-463B-4B69-B700-23E5630583CC}"/>
              </a:ext>
            </a:extLst>
          </p:cNvPr>
          <p:cNvSpPr/>
          <p:nvPr/>
        </p:nvSpPr>
        <p:spPr>
          <a:xfrm>
            <a:off x="0" y="258483"/>
            <a:ext cx="11004873" cy="478498"/>
          </a:xfrm>
          <a:prstGeom prst="rect">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ECC0295-CF95-48FF-ACCD-3CC40833F6A5}"/>
              </a:ext>
            </a:extLst>
          </p:cNvPr>
          <p:cNvPicPr>
            <a:picLocks noChangeAspect="1"/>
          </p:cNvPicPr>
          <p:nvPr/>
        </p:nvPicPr>
        <p:blipFill rotWithShape="1">
          <a:blip r:embed="rId2"/>
          <a:srcRect l="6550"/>
          <a:stretch/>
        </p:blipFill>
        <p:spPr>
          <a:xfrm>
            <a:off x="0" y="313272"/>
            <a:ext cx="786217" cy="847417"/>
          </a:xfrm>
          <a:prstGeom prst="rect">
            <a:avLst/>
          </a:prstGeom>
        </p:spPr>
      </p:pic>
      <p:sp>
        <p:nvSpPr>
          <p:cNvPr id="9" name="Rectangle 8">
            <a:extLst>
              <a:ext uri="{FF2B5EF4-FFF2-40B4-BE49-F238E27FC236}">
                <a16:creationId xmlns:a16="http://schemas.microsoft.com/office/drawing/2014/main" id="{DCAEEF08-349B-4CAB-B4E5-30C89D97D70B}"/>
              </a:ext>
            </a:extLst>
          </p:cNvPr>
          <p:cNvSpPr/>
          <p:nvPr/>
        </p:nvSpPr>
        <p:spPr>
          <a:xfrm>
            <a:off x="0" y="258483"/>
            <a:ext cx="12192000" cy="478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Optimal approach for developers</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71E94849-5B7D-4408-85DF-60B4AD95BB1E}"/>
              </a:ext>
            </a:extLst>
          </p:cNvPr>
          <p:cNvGrpSpPr/>
          <p:nvPr/>
        </p:nvGrpSpPr>
        <p:grpSpPr>
          <a:xfrm>
            <a:off x="3563323" y="1013988"/>
            <a:ext cx="5065354" cy="5065354"/>
            <a:chOff x="4019739" y="1283299"/>
            <a:chExt cx="4526732" cy="4526732"/>
          </a:xfrm>
        </p:grpSpPr>
        <p:sp>
          <p:nvSpPr>
            <p:cNvPr id="5" name="Rectangle 4">
              <a:extLst>
                <a:ext uri="{FF2B5EF4-FFF2-40B4-BE49-F238E27FC236}">
                  <a16:creationId xmlns:a16="http://schemas.microsoft.com/office/drawing/2014/main" id="{91E60317-288D-46DE-92B6-E7F816A3FE7A}"/>
                </a:ext>
              </a:extLst>
            </p:cNvPr>
            <p:cNvSpPr/>
            <p:nvPr/>
          </p:nvSpPr>
          <p:spPr>
            <a:xfrm>
              <a:off x="4019739" y="1283299"/>
              <a:ext cx="2263366" cy="2263366"/>
            </a:xfrm>
            <a:prstGeom prst="rect">
              <a:avLst/>
            </a:prstGeom>
            <a:solidFill>
              <a:srgbClr val="FDB84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Build expertise and supply chains in low carbon alternatives.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Heat pumps &amp; hydrogen ready boilers.</a:t>
              </a:r>
            </a:p>
          </p:txBody>
        </p:sp>
        <p:sp>
          <p:nvSpPr>
            <p:cNvPr id="13" name="Rectangle 12">
              <a:extLst>
                <a:ext uri="{FF2B5EF4-FFF2-40B4-BE49-F238E27FC236}">
                  <a16:creationId xmlns:a16="http://schemas.microsoft.com/office/drawing/2014/main" id="{4AAD1000-8A35-4791-81E4-3D3D0AA1D8DC}"/>
                </a:ext>
              </a:extLst>
            </p:cNvPr>
            <p:cNvSpPr/>
            <p:nvPr/>
          </p:nvSpPr>
          <p:spPr>
            <a:xfrm>
              <a:off x="6283105" y="1283299"/>
              <a:ext cx="2263366" cy="2263366"/>
            </a:xfrm>
            <a:prstGeom prst="rect">
              <a:avLst/>
            </a:prstGeom>
            <a:solidFill>
              <a:srgbClr val="20449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Work with Government to shape the proposed end to new gas connections now.</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8670DAC-669D-417A-90D4-CC25ADA0305B}"/>
                </a:ext>
              </a:extLst>
            </p:cNvPr>
            <p:cNvSpPr/>
            <p:nvPr/>
          </p:nvSpPr>
          <p:spPr>
            <a:xfrm>
              <a:off x="4019739" y="3546665"/>
              <a:ext cx="2263366" cy="2263366"/>
            </a:xfrm>
            <a:prstGeom prst="rect">
              <a:avLst/>
            </a:prstGeom>
            <a:solidFill>
              <a:srgbClr val="7F7F7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Given the uncertainty to timing and nature of ban &amp; barriers to consumer adoption…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rPr>
                <a:t>Maximise new gas connections until the last possible moment.</a:t>
              </a:r>
            </a:p>
          </p:txBody>
        </p:sp>
        <p:sp>
          <p:nvSpPr>
            <p:cNvPr id="15" name="Rectangle 14">
              <a:extLst>
                <a:ext uri="{FF2B5EF4-FFF2-40B4-BE49-F238E27FC236}">
                  <a16:creationId xmlns:a16="http://schemas.microsoft.com/office/drawing/2014/main" id="{B3D31823-C1C4-4326-A5F0-E8DE2B15CA82}"/>
                </a:ext>
              </a:extLst>
            </p:cNvPr>
            <p:cNvSpPr/>
            <p:nvPr/>
          </p:nvSpPr>
          <p:spPr>
            <a:xfrm>
              <a:off x="6283105" y="3546665"/>
              <a:ext cx="2263366" cy="2263366"/>
            </a:xfrm>
            <a:prstGeom prst="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Install required networks &amp; technologies for the probable onset of Hydrogen.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D3793841-642C-4B89-8FFA-342EEEFBCD60}"/>
              </a:ext>
            </a:extLst>
          </p:cNvPr>
          <p:cNvGrpSpPr/>
          <p:nvPr/>
        </p:nvGrpSpPr>
        <p:grpSpPr>
          <a:xfrm>
            <a:off x="4447242" y="1979576"/>
            <a:ext cx="475278" cy="887928"/>
            <a:chOff x="1367006" y="2824679"/>
            <a:chExt cx="688138" cy="1285601"/>
          </a:xfrm>
        </p:grpSpPr>
        <p:sp>
          <p:nvSpPr>
            <p:cNvPr id="17" name="Freeform: Shape 16">
              <a:extLst>
                <a:ext uri="{FF2B5EF4-FFF2-40B4-BE49-F238E27FC236}">
                  <a16:creationId xmlns:a16="http://schemas.microsoft.com/office/drawing/2014/main" id="{0B46EB21-CEC8-4129-8EAD-11E0F4ED82EE}"/>
                </a:ext>
              </a:extLst>
            </p:cNvPr>
            <p:cNvSpPr/>
            <p:nvPr/>
          </p:nvSpPr>
          <p:spPr>
            <a:xfrm>
              <a:off x="1367006" y="2824679"/>
              <a:ext cx="688138" cy="1285601"/>
            </a:xfrm>
            <a:custGeom>
              <a:avLst/>
              <a:gdLst>
                <a:gd name="connsiteX0" fmla="*/ 335045 w 688138"/>
                <a:gd name="connsiteY0" fmla="*/ 1285594 h 1285601"/>
                <a:gd name="connsiteX1" fmla="*/ 67 w 688138"/>
                <a:gd name="connsiteY1" fmla="*/ 841974 h 1285601"/>
                <a:gd name="connsiteX2" fmla="*/ 362206 w 688138"/>
                <a:gd name="connsiteY2" fmla="*/ 2 h 1285601"/>
                <a:gd name="connsiteX3" fmla="*/ 688131 w 688138"/>
                <a:gd name="connsiteY3" fmla="*/ 832921 h 1285601"/>
                <a:gd name="connsiteX4" fmla="*/ 335045 w 688138"/>
                <a:gd name="connsiteY4" fmla="*/ 1285594 h 1285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138" h="1285601">
                  <a:moveTo>
                    <a:pt x="335045" y="1285594"/>
                  </a:moveTo>
                  <a:cubicBezTo>
                    <a:pt x="220368" y="1287103"/>
                    <a:pt x="-4460" y="1056239"/>
                    <a:pt x="67" y="841974"/>
                  </a:cubicBezTo>
                  <a:cubicBezTo>
                    <a:pt x="4594" y="627709"/>
                    <a:pt x="247529" y="1511"/>
                    <a:pt x="362206" y="2"/>
                  </a:cubicBezTo>
                  <a:cubicBezTo>
                    <a:pt x="476883" y="-1507"/>
                    <a:pt x="689640" y="617147"/>
                    <a:pt x="688131" y="832921"/>
                  </a:cubicBezTo>
                  <a:cubicBezTo>
                    <a:pt x="686622" y="1048695"/>
                    <a:pt x="449722" y="1284085"/>
                    <a:pt x="335045" y="1285594"/>
                  </a:cubicBezTo>
                  <a:close/>
                </a:path>
              </a:pathLst>
            </a:cu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6C4A3CFB-82C3-4B0F-B036-E12A5A23ACE2}"/>
                </a:ext>
              </a:extLst>
            </p:cNvPr>
            <p:cNvSpPr/>
            <p:nvPr/>
          </p:nvSpPr>
          <p:spPr>
            <a:xfrm>
              <a:off x="1367006" y="3246274"/>
              <a:ext cx="688138" cy="864006"/>
            </a:xfrm>
            <a:custGeom>
              <a:avLst/>
              <a:gdLst>
                <a:gd name="connsiteX0" fmla="*/ 335045 w 688138"/>
                <a:gd name="connsiteY0" fmla="*/ 1285594 h 1285601"/>
                <a:gd name="connsiteX1" fmla="*/ 67 w 688138"/>
                <a:gd name="connsiteY1" fmla="*/ 841974 h 1285601"/>
                <a:gd name="connsiteX2" fmla="*/ 362206 w 688138"/>
                <a:gd name="connsiteY2" fmla="*/ 2 h 1285601"/>
                <a:gd name="connsiteX3" fmla="*/ 688131 w 688138"/>
                <a:gd name="connsiteY3" fmla="*/ 832921 h 1285601"/>
                <a:gd name="connsiteX4" fmla="*/ 335045 w 688138"/>
                <a:gd name="connsiteY4" fmla="*/ 1285594 h 1285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138" h="1285601">
                  <a:moveTo>
                    <a:pt x="335045" y="1285594"/>
                  </a:moveTo>
                  <a:cubicBezTo>
                    <a:pt x="220368" y="1287103"/>
                    <a:pt x="-4460" y="1056239"/>
                    <a:pt x="67" y="841974"/>
                  </a:cubicBezTo>
                  <a:cubicBezTo>
                    <a:pt x="4594" y="627709"/>
                    <a:pt x="247529" y="1511"/>
                    <a:pt x="362206" y="2"/>
                  </a:cubicBezTo>
                  <a:cubicBezTo>
                    <a:pt x="476883" y="-1507"/>
                    <a:pt x="689640" y="617147"/>
                    <a:pt x="688131" y="832921"/>
                  </a:cubicBezTo>
                  <a:cubicBezTo>
                    <a:pt x="686622" y="1048695"/>
                    <a:pt x="449722" y="1284085"/>
                    <a:pt x="335045" y="1285594"/>
                  </a:cubicBezTo>
                  <a:close/>
                </a:path>
              </a:pathLst>
            </a:custGeom>
            <a:solidFill>
              <a:srgbClr val="FED69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3333866D-C206-4213-BF85-B09C7301416D}"/>
                </a:ext>
              </a:extLst>
            </p:cNvPr>
            <p:cNvSpPr/>
            <p:nvPr/>
          </p:nvSpPr>
          <p:spPr>
            <a:xfrm flipH="1">
              <a:off x="1544483" y="3618080"/>
              <a:ext cx="333184" cy="492200"/>
            </a:xfrm>
            <a:custGeom>
              <a:avLst/>
              <a:gdLst>
                <a:gd name="connsiteX0" fmla="*/ 335045 w 688138"/>
                <a:gd name="connsiteY0" fmla="*/ 1285594 h 1285601"/>
                <a:gd name="connsiteX1" fmla="*/ 67 w 688138"/>
                <a:gd name="connsiteY1" fmla="*/ 841974 h 1285601"/>
                <a:gd name="connsiteX2" fmla="*/ 362206 w 688138"/>
                <a:gd name="connsiteY2" fmla="*/ 2 h 1285601"/>
                <a:gd name="connsiteX3" fmla="*/ 688131 w 688138"/>
                <a:gd name="connsiteY3" fmla="*/ 832921 h 1285601"/>
                <a:gd name="connsiteX4" fmla="*/ 335045 w 688138"/>
                <a:gd name="connsiteY4" fmla="*/ 1285594 h 1285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138" h="1285601">
                  <a:moveTo>
                    <a:pt x="335045" y="1285594"/>
                  </a:moveTo>
                  <a:cubicBezTo>
                    <a:pt x="220368" y="1287103"/>
                    <a:pt x="-4460" y="1056239"/>
                    <a:pt x="67" y="841974"/>
                  </a:cubicBezTo>
                  <a:cubicBezTo>
                    <a:pt x="4594" y="627709"/>
                    <a:pt x="247529" y="1511"/>
                    <a:pt x="362206" y="2"/>
                  </a:cubicBezTo>
                  <a:cubicBezTo>
                    <a:pt x="476883" y="-1507"/>
                    <a:pt x="689640" y="617147"/>
                    <a:pt x="688131" y="832921"/>
                  </a:cubicBezTo>
                  <a:cubicBezTo>
                    <a:pt x="686622" y="1048695"/>
                    <a:pt x="449722" y="1284085"/>
                    <a:pt x="335045" y="1285594"/>
                  </a:cubicBezTo>
                  <a:close/>
                </a:path>
              </a:pathLst>
            </a:custGeom>
            <a:solidFill>
              <a:srgbClr val="FDB84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00CA7135-E45E-4D33-A827-7599B39D93AC}"/>
              </a:ext>
            </a:extLst>
          </p:cNvPr>
          <p:cNvSpPr txBox="1"/>
          <p:nvPr/>
        </p:nvSpPr>
        <p:spPr>
          <a:xfrm>
            <a:off x="4684880" y="1915708"/>
            <a:ext cx="1071583" cy="1015663"/>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w="38100">
                  <a:solidFill>
                    <a:prstClr val="white"/>
                  </a:solidFill>
                </a:ln>
                <a:solidFill>
                  <a:srgbClr val="FDB844"/>
                </a:solidFill>
                <a:effectLst/>
                <a:uLnTx/>
                <a:uFillTx/>
                <a:latin typeface="Calibri" panose="020F0502020204030204"/>
                <a:ea typeface="+mn-ea"/>
                <a:cs typeface="+mn-cs"/>
              </a:rPr>
              <a:t>H</a:t>
            </a:r>
          </a:p>
        </p:txBody>
      </p:sp>
      <p:sp>
        <p:nvSpPr>
          <p:cNvPr id="26" name="TextBox 25">
            <a:extLst>
              <a:ext uri="{FF2B5EF4-FFF2-40B4-BE49-F238E27FC236}">
                <a16:creationId xmlns:a16="http://schemas.microsoft.com/office/drawing/2014/main" id="{129E72C4-D064-4754-9A10-7AD2F7F0D8E1}"/>
              </a:ext>
            </a:extLst>
          </p:cNvPr>
          <p:cNvSpPr txBox="1"/>
          <p:nvPr/>
        </p:nvSpPr>
        <p:spPr>
          <a:xfrm>
            <a:off x="6826547" y="1912700"/>
            <a:ext cx="1071583" cy="156966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w="38100">
                  <a:solidFill>
                    <a:prstClr val="white"/>
                  </a:solidFill>
                </a:ln>
                <a:noFill/>
                <a:effectLst/>
                <a:uLnTx/>
                <a:uFillTx/>
                <a:latin typeface="Calibri" panose="020F0502020204030204"/>
                <a:ea typeface="+mn-ea"/>
                <a:cs typeface="+mn-cs"/>
              </a:rPr>
              <a:t>X</a:t>
            </a:r>
          </a:p>
        </p:txBody>
      </p:sp>
      <p:sp>
        <p:nvSpPr>
          <p:cNvPr id="27" name="TextBox 26">
            <a:extLst>
              <a:ext uri="{FF2B5EF4-FFF2-40B4-BE49-F238E27FC236}">
                <a16:creationId xmlns:a16="http://schemas.microsoft.com/office/drawing/2014/main" id="{5FE6B992-2A7F-4728-8839-7DEFC697DEC2}"/>
              </a:ext>
            </a:extLst>
          </p:cNvPr>
          <p:cNvSpPr txBox="1"/>
          <p:nvPr/>
        </p:nvSpPr>
        <p:spPr>
          <a:xfrm>
            <a:off x="3805256" y="4356052"/>
            <a:ext cx="2048809" cy="110799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w="38100">
                  <a:solidFill>
                    <a:prstClr val="white"/>
                  </a:solidFill>
                </a:ln>
                <a:noFill/>
                <a:effectLst/>
                <a:uLnTx/>
                <a:uFillTx/>
                <a:latin typeface="Calibri" panose="020F0502020204030204"/>
                <a:ea typeface="+mn-ea"/>
                <a:cs typeface="+mn-cs"/>
              </a:rPr>
              <a:t>?</a:t>
            </a:r>
            <a:r>
              <a:rPr kumimoji="0" lang="en-GB" sz="6000" b="1" i="0" u="none" strike="noStrike" kern="1200" cap="none" spc="0" normalizeH="0" baseline="0" noProof="0" dirty="0">
                <a:ln w="38100">
                  <a:solidFill>
                    <a:prstClr val="white"/>
                  </a:solidFill>
                </a:ln>
                <a:noFill/>
                <a:effectLst/>
                <a:uLnTx/>
                <a:uFillTx/>
                <a:latin typeface="Calibri" panose="020F0502020204030204"/>
                <a:ea typeface="+mn-ea"/>
                <a:cs typeface="+mn-cs"/>
              </a:rPr>
              <a:t>?</a:t>
            </a:r>
            <a:r>
              <a:rPr kumimoji="0" lang="en-GB" sz="6600" b="1" i="0" u="none" strike="noStrike" kern="1200" cap="none" spc="0" normalizeH="0" baseline="0" noProof="0" dirty="0">
                <a:ln w="38100">
                  <a:solidFill>
                    <a:prstClr val="white"/>
                  </a:solidFill>
                </a:ln>
                <a:noFill/>
                <a:effectLst/>
                <a:uLnTx/>
                <a:uFillTx/>
                <a:latin typeface="Calibri" panose="020F0502020204030204"/>
                <a:ea typeface="+mn-ea"/>
                <a:cs typeface="+mn-cs"/>
              </a:rPr>
              <a:t>?</a:t>
            </a:r>
          </a:p>
        </p:txBody>
      </p:sp>
      <p:grpSp>
        <p:nvGrpSpPr>
          <p:cNvPr id="42" name="Group 41">
            <a:extLst>
              <a:ext uri="{FF2B5EF4-FFF2-40B4-BE49-F238E27FC236}">
                <a16:creationId xmlns:a16="http://schemas.microsoft.com/office/drawing/2014/main" id="{4F6D4D14-8E25-4EC8-B176-7C20228E6FDC}"/>
              </a:ext>
            </a:extLst>
          </p:cNvPr>
          <p:cNvGrpSpPr/>
          <p:nvPr/>
        </p:nvGrpSpPr>
        <p:grpSpPr>
          <a:xfrm>
            <a:off x="6410547" y="5010150"/>
            <a:ext cx="1903582" cy="514350"/>
            <a:chOff x="6425078" y="4880610"/>
            <a:chExt cx="1903582" cy="514350"/>
          </a:xfrm>
        </p:grpSpPr>
        <p:grpSp>
          <p:nvGrpSpPr>
            <p:cNvPr id="31" name="Group 30">
              <a:extLst>
                <a:ext uri="{FF2B5EF4-FFF2-40B4-BE49-F238E27FC236}">
                  <a16:creationId xmlns:a16="http://schemas.microsoft.com/office/drawing/2014/main" id="{6AAE9E5F-71ED-4AAD-8555-AC32A6946363}"/>
                </a:ext>
              </a:extLst>
            </p:cNvPr>
            <p:cNvGrpSpPr/>
            <p:nvPr/>
          </p:nvGrpSpPr>
          <p:grpSpPr>
            <a:xfrm>
              <a:off x="6425078" y="4880610"/>
              <a:ext cx="745342" cy="514350"/>
              <a:chOff x="6425078" y="4880610"/>
              <a:chExt cx="745342" cy="514350"/>
            </a:xfrm>
          </p:grpSpPr>
          <p:sp>
            <p:nvSpPr>
              <p:cNvPr id="28" name="Rectangle 27">
                <a:extLst>
                  <a:ext uri="{FF2B5EF4-FFF2-40B4-BE49-F238E27FC236}">
                    <a16:creationId xmlns:a16="http://schemas.microsoft.com/office/drawing/2014/main" id="{D0DA4FC0-9257-4566-9C58-69F054A102B9}"/>
                  </a:ext>
                </a:extLst>
              </p:cNvPr>
              <p:cNvSpPr/>
              <p:nvPr/>
            </p:nvSpPr>
            <p:spPr>
              <a:xfrm>
                <a:off x="6425078" y="4880610"/>
                <a:ext cx="745342" cy="17145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EA4B09D6-6C47-402A-8328-2EBBA2A0CAD5}"/>
                  </a:ext>
                </a:extLst>
              </p:cNvPr>
              <p:cNvSpPr/>
              <p:nvPr/>
            </p:nvSpPr>
            <p:spPr>
              <a:xfrm>
                <a:off x="6425078" y="5052060"/>
                <a:ext cx="745342" cy="17145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3346422F-0D9C-479F-809A-D2CF4B9CA584}"/>
                  </a:ext>
                </a:extLst>
              </p:cNvPr>
              <p:cNvSpPr/>
              <p:nvPr/>
            </p:nvSpPr>
            <p:spPr>
              <a:xfrm>
                <a:off x="6425078" y="5223510"/>
                <a:ext cx="745342" cy="17145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F560D497-E2E7-4048-B2B1-1A03AD2EF871}"/>
                </a:ext>
              </a:extLst>
            </p:cNvPr>
            <p:cNvGrpSpPr/>
            <p:nvPr/>
          </p:nvGrpSpPr>
          <p:grpSpPr>
            <a:xfrm>
              <a:off x="7583318" y="4880610"/>
              <a:ext cx="745342" cy="514350"/>
              <a:chOff x="6425078" y="4880610"/>
              <a:chExt cx="745342" cy="514350"/>
            </a:xfrm>
          </p:grpSpPr>
          <p:sp>
            <p:nvSpPr>
              <p:cNvPr id="33" name="Rectangle 32">
                <a:extLst>
                  <a:ext uri="{FF2B5EF4-FFF2-40B4-BE49-F238E27FC236}">
                    <a16:creationId xmlns:a16="http://schemas.microsoft.com/office/drawing/2014/main" id="{305094B1-BA79-4EF3-8804-B8715C32D37F}"/>
                  </a:ext>
                </a:extLst>
              </p:cNvPr>
              <p:cNvSpPr/>
              <p:nvPr/>
            </p:nvSpPr>
            <p:spPr>
              <a:xfrm>
                <a:off x="6425078" y="4880610"/>
                <a:ext cx="745342" cy="17145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3A312DDA-7B4A-4DA3-9F2B-CDF484D1340B}"/>
                  </a:ext>
                </a:extLst>
              </p:cNvPr>
              <p:cNvSpPr/>
              <p:nvPr/>
            </p:nvSpPr>
            <p:spPr>
              <a:xfrm>
                <a:off x="6425078" y="5052060"/>
                <a:ext cx="745342" cy="17145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302706A3-1CA8-4791-8B48-1859AECAC4B1}"/>
                  </a:ext>
                </a:extLst>
              </p:cNvPr>
              <p:cNvSpPr/>
              <p:nvPr/>
            </p:nvSpPr>
            <p:spPr>
              <a:xfrm>
                <a:off x="6425078" y="5223510"/>
                <a:ext cx="745342" cy="17145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37" name="Straight Connector 36">
              <a:extLst>
                <a:ext uri="{FF2B5EF4-FFF2-40B4-BE49-F238E27FC236}">
                  <a16:creationId xmlns:a16="http://schemas.microsoft.com/office/drawing/2014/main" id="{2DB7CAD5-28A5-4E9F-9263-0747B95BA5EA}"/>
                </a:ext>
              </a:extLst>
            </p:cNvPr>
            <p:cNvCxnSpPr>
              <a:stCxn id="28" idx="3"/>
              <a:endCxn id="35" idx="1"/>
            </p:cNvCxnSpPr>
            <p:nvPr/>
          </p:nvCxnSpPr>
          <p:spPr>
            <a:xfrm>
              <a:off x="7170420" y="4966335"/>
              <a:ext cx="412898" cy="3429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FFDC7DD-4ADE-4CEA-94BE-93BD4FEA15D8}"/>
                </a:ext>
              </a:extLst>
            </p:cNvPr>
            <p:cNvCxnSpPr>
              <a:stCxn id="29" idx="3"/>
              <a:endCxn id="33" idx="1"/>
            </p:cNvCxnSpPr>
            <p:nvPr/>
          </p:nvCxnSpPr>
          <p:spPr>
            <a:xfrm flipV="1">
              <a:off x="7170420" y="4966335"/>
              <a:ext cx="412898" cy="17145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7D8D2E6-D92D-45B6-9B77-D2900AC5F458}"/>
                </a:ext>
              </a:extLst>
            </p:cNvPr>
            <p:cNvCxnSpPr>
              <a:stCxn id="30" idx="3"/>
              <a:endCxn id="34" idx="1"/>
            </p:cNvCxnSpPr>
            <p:nvPr/>
          </p:nvCxnSpPr>
          <p:spPr>
            <a:xfrm flipV="1">
              <a:off x="7170420" y="5137785"/>
              <a:ext cx="412898" cy="17145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68AD6656-5DD8-45BB-B40E-ADAFCDAC76D2}"/>
              </a:ext>
            </a:extLst>
          </p:cNvPr>
          <p:cNvSpPr txBox="1"/>
          <p:nvPr/>
        </p:nvSpPr>
        <p:spPr>
          <a:xfrm>
            <a:off x="6268381" y="4882604"/>
            <a:ext cx="1071583"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w="19050">
                  <a:solidFill>
                    <a:prstClr val="white"/>
                  </a:solidFill>
                </a:ln>
                <a:solidFill>
                  <a:srgbClr val="5B9BD5"/>
                </a:solidFill>
                <a:effectLst/>
                <a:uLnTx/>
                <a:uFillTx/>
                <a:latin typeface="Calibri" panose="020F0502020204030204"/>
                <a:ea typeface="+mn-ea"/>
                <a:cs typeface="+mn-cs"/>
              </a:rPr>
              <a:t>H</a:t>
            </a:r>
            <a:endParaRPr kumimoji="0" lang="en-GB" sz="6000" b="1" i="0" u="none" strike="noStrike" kern="1200" cap="none" spc="0" normalizeH="0" baseline="0" noProof="0" dirty="0">
              <a:ln w="19050">
                <a:solidFill>
                  <a:prstClr val="white"/>
                </a:solidFill>
              </a:ln>
              <a:solidFill>
                <a:srgbClr val="5B9BD5"/>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A77BBF58-CA89-4ACA-949C-A383E2435F78}"/>
              </a:ext>
            </a:extLst>
          </p:cNvPr>
          <p:cNvSpPr txBox="1"/>
          <p:nvPr/>
        </p:nvSpPr>
        <p:spPr>
          <a:xfrm>
            <a:off x="7405443" y="4886235"/>
            <a:ext cx="1071583"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w="19050">
                  <a:solidFill>
                    <a:prstClr val="white"/>
                  </a:solidFill>
                </a:ln>
                <a:solidFill>
                  <a:srgbClr val="5B9BD5"/>
                </a:solidFill>
                <a:effectLst/>
                <a:uLnTx/>
                <a:uFillTx/>
                <a:latin typeface="Calibri" panose="020F0502020204030204"/>
                <a:ea typeface="+mn-ea"/>
                <a:cs typeface="+mn-cs"/>
              </a:rPr>
              <a:t>H</a:t>
            </a:r>
            <a:endParaRPr kumimoji="0" lang="en-GB" sz="6000" b="1" i="0" u="none" strike="noStrike" kern="1200" cap="none" spc="0" normalizeH="0" baseline="0" noProof="0" dirty="0">
              <a:ln w="19050">
                <a:solidFill>
                  <a:prstClr val="white"/>
                </a:solidFill>
              </a:ln>
              <a:solidFill>
                <a:srgbClr val="5B9BD5"/>
              </a:solidFill>
              <a:effectLst/>
              <a:uLnTx/>
              <a:uFillTx/>
              <a:latin typeface="Calibri" panose="020F0502020204030204"/>
              <a:ea typeface="+mn-ea"/>
              <a:cs typeface="+mn-cs"/>
            </a:endParaRPr>
          </a:p>
        </p:txBody>
      </p:sp>
      <p:cxnSp>
        <p:nvCxnSpPr>
          <p:cNvPr id="46" name="Connector: Curved 45">
            <a:extLst>
              <a:ext uri="{FF2B5EF4-FFF2-40B4-BE49-F238E27FC236}">
                <a16:creationId xmlns:a16="http://schemas.microsoft.com/office/drawing/2014/main" id="{3DD20790-AB8C-40AE-BB62-44E59EC6495A}"/>
              </a:ext>
            </a:extLst>
          </p:cNvPr>
          <p:cNvCxnSpPr>
            <a:stCxn id="13" idx="3"/>
            <a:endCxn id="15" idx="3"/>
          </p:cNvCxnSpPr>
          <p:nvPr/>
        </p:nvCxnSpPr>
        <p:spPr>
          <a:xfrm>
            <a:off x="8628677" y="2280327"/>
            <a:ext cx="12700" cy="2532677"/>
          </a:xfrm>
          <a:prstGeom prst="curvedConnector3">
            <a:avLst>
              <a:gd name="adj1" fmla="val 14400000"/>
            </a:avLst>
          </a:prstGeom>
          <a:ln w="57150">
            <a:solidFill>
              <a:srgbClr val="204496"/>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or: Curved 47">
            <a:extLst>
              <a:ext uri="{FF2B5EF4-FFF2-40B4-BE49-F238E27FC236}">
                <a16:creationId xmlns:a16="http://schemas.microsoft.com/office/drawing/2014/main" id="{1B8B0AD1-D94E-407F-9791-C5B98B3D5657}"/>
              </a:ext>
            </a:extLst>
          </p:cNvPr>
          <p:cNvCxnSpPr>
            <a:cxnSpLocks/>
          </p:cNvCxnSpPr>
          <p:nvPr/>
        </p:nvCxnSpPr>
        <p:spPr>
          <a:xfrm flipH="1" flipV="1">
            <a:off x="3544273" y="2280326"/>
            <a:ext cx="12700" cy="2532677"/>
          </a:xfrm>
          <a:prstGeom prst="curvedConnector3">
            <a:avLst>
              <a:gd name="adj1" fmla="val 14400000"/>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2942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8" name="Title 17">
            <a:extLst>
              <a:ext uri="{FF2B5EF4-FFF2-40B4-BE49-F238E27FC236}">
                <a16:creationId xmlns:a16="http://schemas.microsoft.com/office/drawing/2014/main" id="{B5D13635-8796-E74D-B8F4-5375E5949BFD}"/>
              </a:ext>
            </a:extLst>
          </p:cNvPr>
          <p:cNvSpPr>
            <a:spLocks noGrp="1"/>
          </p:cNvSpPr>
          <p:nvPr>
            <p:ph type="title"/>
          </p:nvPr>
        </p:nvSpPr>
        <p:spPr/>
        <p:txBody>
          <a:bodyPr>
            <a:normAutofit/>
          </a:bodyPr>
          <a:lstStyle/>
          <a:p>
            <a:r>
              <a:rPr lang="en-US" dirty="0"/>
              <a:t>Q&amp;A </a:t>
            </a:r>
          </a:p>
        </p:txBody>
      </p:sp>
      <p:grpSp>
        <p:nvGrpSpPr>
          <p:cNvPr id="5" name="Group 4">
            <a:extLst>
              <a:ext uri="{FF2B5EF4-FFF2-40B4-BE49-F238E27FC236}">
                <a16:creationId xmlns:a16="http://schemas.microsoft.com/office/drawing/2014/main" id="{3A82F9A0-AA8A-4D8E-A38F-A41F97469DC9}"/>
              </a:ext>
            </a:extLst>
          </p:cNvPr>
          <p:cNvGrpSpPr/>
          <p:nvPr/>
        </p:nvGrpSpPr>
        <p:grpSpPr>
          <a:xfrm>
            <a:off x="7867650" y="2195932"/>
            <a:ext cx="4191002" cy="2466136"/>
            <a:chOff x="2247900" y="1971674"/>
            <a:chExt cx="7000875" cy="4119564"/>
          </a:xfrm>
        </p:grpSpPr>
        <p:pic>
          <p:nvPicPr>
            <p:cNvPr id="6" name="Picture 5" descr="Graphical user interface, text, application, chat or text message&#10;&#10;Description automatically generated">
              <a:extLst>
                <a:ext uri="{FF2B5EF4-FFF2-40B4-BE49-F238E27FC236}">
                  <a16:creationId xmlns:a16="http://schemas.microsoft.com/office/drawing/2014/main" id="{E367BFC1-C72E-4AB6-9632-8AC4CD5C6B68}"/>
                </a:ext>
              </a:extLst>
            </p:cNvPr>
            <p:cNvPicPr>
              <a:picLocks noChangeAspect="1"/>
            </p:cNvPicPr>
            <p:nvPr/>
          </p:nvPicPr>
          <p:blipFill rotWithShape="1">
            <a:blip r:embed="rId3"/>
            <a:srcRect t="42917" r="48281"/>
            <a:stretch/>
          </p:blipFill>
          <p:spPr>
            <a:xfrm>
              <a:off x="2943225" y="2176463"/>
              <a:ext cx="6305550" cy="3914775"/>
            </a:xfrm>
            <a:prstGeom prst="rect">
              <a:avLst/>
            </a:prstGeom>
          </p:spPr>
        </p:pic>
        <p:pic>
          <p:nvPicPr>
            <p:cNvPr id="7" name="Picture 2" descr="Twitter Logo, history, meaning, symbol, PNG">
              <a:extLst>
                <a:ext uri="{FF2B5EF4-FFF2-40B4-BE49-F238E27FC236}">
                  <a16:creationId xmlns:a16="http://schemas.microsoft.com/office/drawing/2014/main" id="{38183D6B-DCE5-4508-96C9-370DB63617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7900" y="1971674"/>
              <a:ext cx="2590800" cy="14573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68642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8" name="Title 17">
            <a:extLst>
              <a:ext uri="{FF2B5EF4-FFF2-40B4-BE49-F238E27FC236}">
                <a16:creationId xmlns:a16="http://schemas.microsoft.com/office/drawing/2014/main" id="{B5D13635-8796-E74D-B8F4-5375E5949BFD}"/>
              </a:ext>
            </a:extLst>
          </p:cNvPr>
          <p:cNvSpPr>
            <a:spLocks noGrp="1"/>
          </p:cNvSpPr>
          <p:nvPr>
            <p:ph type="title"/>
          </p:nvPr>
        </p:nvSpPr>
        <p:spPr>
          <a:xfrm>
            <a:off x="838200" y="1742783"/>
            <a:ext cx="10515600" cy="1325563"/>
          </a:xfrm>
        </p:spPr>
        <p:txBody>
          <a:bodyPr>
            <a:normAutofit/>
          </a:bodyPr>
          <a:lstStyle/>
          <a:p>
            <a:r>
              <a:rPr lang="en-US" dirty="0"/>
              <a:t>Refreshment Break</a:t>
            </a:r>
          </a:p>
        </p:txBody>
      </p:sp>
      <p:sp>
        <p:nvSpPr>
          <p:cNvPr id="8" name="Google Shape;47;p16">
            <a:extLst>
              <a:ext uri="{FF2B5EF4-FFF2-40B4-BE49-F238E27FC236}">
                <a16:creationId xmlns:a16="http://schemas.microsoft.com/office/drawing/2014/main" id="{F2A78688-C479-42A5-88EE-7230C05C4D2C}"/>
              </a:ext>
            </a:extLst>
          </p:cNvPr>
          <p:cNvSpPr txBox="1">
            <a:spLocks noGrp="1"/>
          </p:cNvSpPr>
          <p:nvPr>
            <p:ph type="dt" idx="10"/>
          </p:nvPr>
        </p:nvSpPr>
        <p:spPr>
          <a:xfrm>
            <a:off x="876300" y="2572366"/>
            <a:ext cx="3162300" cy="66167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263583"/>
                </a:solidFill>
                <a:latin typeface="Ubuntu" panose="020B0504030602030204" pitchFamily="34" charset="0"/>
                <a:ea typeface="Ubuntu" panose="020B050403060203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GB" sz="1800" b="1" dirty="0"/>
              <a:t>08.30hrs – 08.50hrs</a:t>
            </a:r>
          </a:p>
        </p:txBody>
      </p:sp>
      <p:grpSp>
        <p:nvGrpSpPr>
          <p:cNvPr id="5" name="Group 4">
            <a:extLst>
              <a:ext uri="{FF2B5EF4-FFF2-40B4-BE49-F238E27FC236}">
                <a16:creationId xmlns:a16="http://schemas.microsoft.com/office/drawing/2014/main" id="{3A82F9A0-AA8A-4D8E-A38F-A41F97469DC9}"/>
              </a:ext>
            </a:extLst>
          </p:cNvPr>
          <p:cNvGrpSpPr/>
          <p:nvPr/>
        </p:nvGrpSpPr>
        <p:grpSpPr>
          <a:xfrm>
            <a:off x="7867650" y="2195932"/>
            <a:ext cx="4191002" cy="2466136"/>
            <a:chOff x="2247900" y="1971674"/>
            <a:chExt cx="7000875" cy="4119564"/>
          </a:xfrm>
        </p:grpSpPr>
        <p:pic>
          <p:nvPicPr>
            <p:cNvPr id="6" name="Picture 5" descr="Graphical user interface, text, application, chat or text message&#10;&#10;Description automatically generated">
              <a:extLst>
                <a:ext uri="{FF2B5EF4-FFF2-40B4-BE49-F238E27FC236}">
                  <a16:creationId xmlns:a16="http://schemas.microsoft.com/office/drawing/2014/main" id="{E367BFC1-C72E-4AB6-9632-8AC4CD5C6B68}"/>
                </a:ext>
              </a:extLst>
            </p:cNvPr>
            <p:cNvPicPr>
              <a:picLocks noChangeAspect="1"/>
            </p:cNvPicPr>
            <p:nvPr/>
          </p:nvPicPr>
          <p:blipFill rotWithShape="1">
            <a:blip r:embed="rId3"/>
            <a:srcRect t="42917" r="48281"/>
            <a:stretch/>
          </p:blipFill>
          <p:spPr>
            <a:xfrm>
              <a:off x="2943225" y="2176463"/>
              <a:ext cx="6305550" cy="3914775"/>
            </a:xfrm>
            <a:prstGeom prst="rect">
              <a:avLst/>
            </a:prstGeom>
          </p:spPr>
        </p:pic>
        <p:pic>
          <p:nvPicPr>
            <p:cNvPr id="7" name="Picture 2" descr="Twitter Logo, history, meaning, symbol, PNG">
              <a:extLst>
                <a:ext uri="{FF2B5EF4-FFF2-40B4-BE49-F238E27FC236}">
                  <a16:creationId xmlns:a16="http://schemas.microsoft.com/office/drawing/2014/main" id="{38183D6B-DCE5-4508-96C9-370DB63617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7900" y="1971674"/>
              <a:ext cx="2590800" cy="14573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71440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1787A-8E21-47E4-B43D-C1F8788D9713}"/>
              </a:ext>
            </a:extLst>
          </p:cNvPr>
          <p:cNvSpPr>
            <a:spLocks noGrp="1"/>
          </p:cNvSpPr>
          <p:nvPr>
            <p:ph type="title"/>
          </p:nvPr>
        </p:nvSpPr>
        <p:spPr>
          <a:xfrm>
            <a:off x="0" y="2766218"/>
            <a:ext cx="10515600" cy="1325563"/>
          </a:xfrm>
        </p:spPr>
        <p:txBody>
          <a:bodyPr>
            <a:noAutofit/>
          </a:bodyPr>
          <a:lstStyle/>
          <a:p>
            <a:r>
              <a:rPr lang="en-GB" sz="4800" dirty="0"/>
              <a:t>Martin Burke – Senior HSQE Manager</a:t>
            </a:r>
          </a:p>
        </p:txBody>
      </p:sp>
    </p:spTree>
    <p:extLst>
      <p:ext uri="{BB962C8B-B14F-4D97-AF65-F5344CB8AC3E}">
        <p14:creationId xmlns:p14="http://schemas.microsoft.com/office/powerpoint/2010/main" val="1889225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grpSp>
        <p:nvGrpSpPr>
          <p:cNvPr id="6" name="Group 5">
            <a:extLst>
              <a:ext uri="{FF2B5EF4-FFF2-40B4-BE49-F238E27FC236}">
                <a16:creationId xmlns:a16="http://schemas.microsoft.com/office/drawing/2014/main" id="{20E426D1-C9EA-4A9E-B0C3-CA221E6C7C90}"/>
              </a:ext>
            </a:extLst>
          </p:cNvPr>
          <p:cNvGrpSpPr/>
          <p:nvPr/>
        </p:nvGrpSpPr>
        <p:grpSpPr>
          <a:xfrm>
            <a:off x="0" y="258483"/>
            <a:ext cx="12192000" cy="478498"/>
            <a:chOff x="0" y="258483"/>
            <a:chExt cx="12192000" cy="478498"/>
          </a:xfrm>
        </p:grpSpPr>
        <p:sp>
          <p:nvSpPr>
            <p:cNvPr id="7" name="Rectangle 6">
              <a:extLst>
                <a:ext uri="{FF2B5EF4-FFF2-40B4-BE49-F238E27FC236}">
                  <a16:creationId xmlns:a16="http://schemas.microsoft.com/office/drawing/2014/main" id="{56EBCB96-152C-4500-B1C2-9D44214BED42}"/>
                </a:ext>
              </a:extLst>
            </p:cNvPr>
            <p:cNvSpPr/>
            <p:nvPr/>
          </p:nvSpPr>
          <p:spPr>
            <a:xfrm>
              <a:off x="1" y="258483"/>
              <a:ext cx="9991700" cy="478498"/>
            </a:xfrm>
            <a:prstGeom prst="rect">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738B380-1847-4777-9C09-BAF98FBE921C}"/>
                </a:ext>
              </a:extLst>
            </p:cNvPr>
            <p:cNvSpPr/>
            <p:nvPr/>
          </p:nvSpPr>
          <p:spPr>
            <a:xfrm>
              <a:off x="0" y="258483"/>
              <a:ext cx="12192000" cy="478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Agenda</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F3B4BF62-BBCA-4B07-92B8-A5B0E6D96FBE}"/>
                </a:ext>
              </a:extLst>
            </p:cNvPr>
            <p:cNvSpPr/>
            <p:nvPr/>
          </p:nvSpPr>
          <p:spPr>
            <a:xfrm>
              <a:off x="9752302" y="258483"/>
              <a:ext cx="478800" cy="478498"/>
            </a:xfrm>
            <a:prstGeom prst="ellipse">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 Placeholder 3">
            <a:extLst>
              <a:ext uri="{FF2B5EF4-FFF2-40B4-BE49-F238E27FC236}">
                <a16:creationId xmlns:a16="http://schemas.microsoft.com/office/drawing/2014/main" id="{96D60A61-6C3C-4E3C-80C1-B448DFB673EF}"/>
              </a:ext>
            </a:extLst>
          </p:cNvPr>
          <p:cNvSpPr txBox="1">
            <a:spLocks/>
          </p:cNvSpPr>
          <p:nvPr/>
        </p:nvSpPr>
        <p:spPr>
          <a:xfrm>
            <a:off x="838200" y="1367631"/>
            <a:ext cx="10515600" cy="4351338"/>
          </a:xfrm>
          <a:prstGeom prst="rect">
            <a:avLst/>
          </a:prstGeom>
          <a:solidFill>
            <a:srgbClr val="204496"/>
          </a:solidFill>
        </p:spPr>
        <p:txBody>
          <a:bodyPr>
            <a:normAutofit/>
          </a:bodyPr>
          <a:lstStyle>
            <a:defPPr marR="0" lvl="0" algn="l" rtl="0">
              <a:lnSpc>
                <a:spcPct val="100000"/>
              </a:lnSpc>
              <a:spcBef>
                <a:spcPts val="0"/>
              </a:spcBef>
              <a:spcAft>
                <a:spcPts val="0"/>
              </a:spcAft>
              <a:defRPr/>
            </a:defPPr>
            <a:lvl1pPr eaLnBrk="1" hangingPunct="1">
              <a:spcAft>
                <a:spcPts val="125"/>
              </a:spcAft>
              <a:defRPr sz="2400">
                <a:solidFill>
                  <a:srgbClr val="273483"/>
                </a:solidFill>
                <a:latin typeface="Ubuntu" panose="020B0504030602030204" pitchFamily="34" charset="0"/>
                <a:cs typeface="Calibri" panose="020F0502020204030204" pitchFamily="34" charset="0"/>
              </a:defRPr>
            </a:lvl1pPr>
            <a:lvl2pPr eaLnBrk="1" hangingPunct="1"/>
            <a:lvl3pPr eaLnBrk="1" hangingPunct="1"/>
            <a:lvl4pPr eaLnBrk="1" hangingPunct="1"/>
            <a:lvl5pPr eaLnBrk="1" hangingPunct="1"/>
            <a:lvl6pPr eaLnBrk="1" hangingPunct="1"/>
            <a:lvl7pPr eaLnBrk="1" hangingPunct="1"/>
            <a:lvl8pPr eaLnBrk="1" hangingPunct="1"/>
            <a:lvl9pPr eaLnBrk="1" hangingPunct="1"/>
          </a:lstStyle>
          <a:p>
            <a:r>
              <a:rPr lang="en-US" b="1" dirty="0">
                <a:solidFill>
                  <a:schemeClr val="bg1"/>
                </a:solidFill>
              </a:rPr>
              <a:t>Format for the morning:</a:t>
            </a:r>
          </a:p>
          <a:p>
            <a:endParaRPr lang="en-US" dirty="0">
              <a:solidFill>
                <a:schemeClr val="bg1"/>
              </a:solidFill>
            </a:endParaRPr>
          </a:p>
          <a:p>
            <a:r>
              <a:rPr lang="en-US" dirty="0">
                <a:solidFill>
                  <a:schemeClr val="bg1"/>
                </a:solidFill>
              </a:rPr>
              <a:t>08:00hrs -  	</a:t>
            </a:r>
            <a:r>
              <a:rPr lang="en-US" b="1" dirty="0">
                <a:solidFill>
                  <a:schemeClr val="bg1"/>
                </a:solidFill>
              </a:rPr>
              <a:t>Paul Connolly (BUSL MD)</a:t>
            </a:r>
          </a:p>
          <a:p>
            <a:r>
              <a:rPr lang="en-US" dirty="0">
                <a:solidFill>
                  <a:schemeClr val="bg1"/>
                </a:solidFill>
              </a:rPr>
              <a:t>                          Welcome</a:t>
            </a:r>
          </a:p>
          <a:p>
            <a:r>
              <a:rPr lang="en-US" dirty="0">
                <a:solidFill>
                  <a:schemeClr val="bg1"/>
                </a:solidFill>
              </a:rPr>
              <a:t>08:05hrs -  	</a:t>
            </a:r>
            <a:r>
              <a:rPr lang="en-US" b="1" dirty="0">
                <a:solidFill>
                  <a:schemeClr val="bg1"/>
                </a:solidFill>
              </a:rPr>
              <a:t>Vicki Spiers (ESP Utilities Group)</a:t>
            </a:r>
          </a:p>
          <a:p>
            <a:r>
              <a:rPr lang="en-US" dirty="0">
                <a:solidFill>
                  <a:schemeClr val="bg1"/>
                </a:solidFill>
              </a:rPr>
              <a:t>                          “No Gas” after 2025 + Q&amp;A</a:t>
            </a:r>
          </a:p>
          <a:p>
            <a:r>
              <a:rPr lang="en-US" dirty="0">
                <a:solidFill>
                  <a:schemeClr val="bg1"/>
                </a:solidFill>
              </a:rPr>
              <a:t>08:30hrs -  	</a:t>
            </a:r>
            <a:r>
              <a:rPr lang="en-US" b="1" dirty="0">
                <a:solidFill>
                  <a:schemeClr val="bg1"/>
                </a:solidFill>
              </a:rPr>
              <a:t>Break</a:t>
            </a:r>
          </a:p>
          <a:p>
            <a:r>
              <a:rPr lang="en-US" dirty="0">
                <a:solidFill>
                  <a:schemeClr val="bg1"/>
                </a:solidFill>
              </a:rPr>
              <a:t>08:50hrs -  	</a:t>
            </a:r>
            <a:r>
              <a:rPr lang="en-US" b="1" dirty="0">
                <a:solidFill>
                  <a:schemeClr val="bg1"/>
                </a:solidFill>
              </a:rPr>
              <a:t>Martin Burke (Senior HSQE Manager)</a:t>
            </a:r>
          </a:p>
          <a:p>
            <a:r>
              <a:rPr lang="en-US" dirty="0">
                <a:solidFill>
                  <a:schemeClr val="bg1"/>
                </a:solidFill>
              </a:rPr>
              <a:t>                          Bethell HSQE Initiatives 2022</a:t>
            </a:r>
          </a:p>
          <a:p>
            <a:r>
              <a:rPr lang="en-US" dirty="0">
                <a:solidFill>
                  <a:schemeClr val="bg1"/>
                </a:solidFill>
              </a:rPr>
              <a:t>09:20hrs -  	</a:t>
            </a:r>
            <a:r>
              <a:rPr lang="en-US" b="1" dirty="0">
                <a:solidFill>
                  <a:schemeClr val="bg1"/>
                </a:solidFill>
              </a:rPr>
              <a:t>Q&amp;A</a:t>
            </a:r>
          </a:p>
          <a:p>
            <a:r>
              <a:rPr lang="en-US" dirty="0">
                <a:solidFill>
                  <a:schemeClr val="bg1"/>
                </a:solidFill>
              </a:rPr>
              <a:t>09:30hrs -  	</a:t>
            </a:r>
            <a:r>
              <a:rPr lang="en-US" b="1" dirty="0">
                <a:solidFill>
                  <a:schemeClr val="bg1"/>
                </a:solidFill>
              </a:rPr>
              <a:t>Close</a:t>
            </a:r>
          </a:p>
          <a:p>
            <a:endParaRPr lang="en-US" dirty="0">
              <a:solidFill>
                <a:schemeClr val="bg1"/>
              </a:solidFill>
            </a:endParaRPr>
          </a:p>
        </p:txBody>
      </p:sp>
      <p:pic>
        <p:nvPicPr>
          <p:cNvPr id="12" name="Picture 11">
            <a:extLst>
              <a:ext uri="{FF2B5EF4-FFF2-40B4-BE49-F238E27FC236}">
                <a16:creationId xmlns:a16="http://schemas.microsoft.com/office/drawing/2014/main" id="{CE79F9DC-F92D-41B1-A752-DADB30F68CA2}"/>
              </a:ext>
            </a:extLst>
          </p:cNvPr>
          <p:cNvPicPr>
            <a:picLocks noChangeAspect="1"/>
          </p:cNvPicPr>
          <p:nvPr/>
        </p:nvPicPr>
        <p:blipFill>
          <a:blip r:embed="rId3"/>
          <a:stretch>
            <a:fillRect/>
          </a:stretch>
        </p:blipFill>
        <p:spPr>
          <a:xfrm>
            <a:off x="6838764" y="5980831"/>
            <a:ext cx="5255207" cy="737680"/>
          </a:xfrm>
          <a:prstGeom prst="rect">
            <a:avLst/>
          </a:prstGeom>
        </p:spPr>
      </p:pic>
      <p:pic>
        <p:nvPicPr>
          <p:cNvPr id="13" name="Picture 12">
            <a:extLst>
              <a:ext uri="{FF2B5EF4-FFF2-40B4-BE49-F238E27FC236}">
                <a16:creationId xmlns:a16="http://schemas.microsoft.com/office/drawing/2014/main" id="{C249B691-22C5-446E-BB49-F65F3C594B47}"/>
              </a:ext>
            </a:extLst>
          </p:cNvPr>
          <p:cNvPicPr>
            <a:picLocks noChangeAspect="1"/>
          </p:cNvPicPr>
          <p:nvPr/>
        </p:nvPicPr>
        <p:blipFill>
          <a:blip r:embed="rId4"/>
          <a:stretch>
            <a:fillRect/>
          </a:stretch>
        </p:blipFill>
        <p:spPr>
          <a:xfrm>
            <a:off x="98029" y="5918341"/>
            <a:ext cx="1656188" cy="765987"/>
          </a:xfrm>
          <a:prstGeom prst="rect">
            <a:avLst/>
          </a:prstGeom>
        </p:spPr>
      </p:pic>
    </p:spTree>
    <p:extLst>
      <p:ext uri="{BB962C8B-B14F-4D97-AF65-F5344CB8AC3E}">
        <p14:creationId xmlns:p14="http://schemas.microsoft.com/office/powerpoint/2010/main" val="2538479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596F5D-7416-4A02-9972-76E03AF433E2}"/>
              </a:ext>
            </a:extLst>
          </p:cNvPr>
          <p:cNvPicPr>
            <a:picLocks noChangeAspect="1"/>
          </p:cNvPicPr>
          <p:nvPr/>
        </p:nvPicPr>
        <p:blipFill>
          <a:blip r:embed="rId3"/>
          <a:stretch>
            <a:fillRect/>
          </a:stretch>
        </p:blipFill>
        <p:spPr>
          <a:xfrm>
            <a:off x="6838764" y="5980831"/>
            <a:ext cx="5255207" cy="737680"/>
          </a:xfrm>
          <a:prstGeom prst="rect">
            <a:avLst/>
          </a:prstGeom>
        </p:spPr>
      </p:pic>
      <p:pic>
        <p:nvPicPr>
          <p:cNvPr id="10" name="Picture 9">
            <a:extLst>
              <a:ext uri="{FF2B5EF4-FFF2-40B4-BE49-F238E27FC236}">
                <a16:creationId xmlns:a16="http://schemas.microsoft.com/office/drawing/2014/main" id="{8A4270C2-AF32-4461-B823-A99EFEB368E3}"/>
              </a:ext>
            </a:extLst>
          </p:cNvPr>
          <p:cNvPicPr>
            <a:picLocks noChangeAspect="1"/>
          </p:cNvPicPr>
          <p:nvPr/>
        </p:nvPicPr>
        <p:blipFill>
          <a:blip r:embed="rId4"/>
          <a:stretch>
            <a:fillRect/>
          </a:stretch>
        </p:blipFill>
        <p:spPr>
          <a:xfrm>
            <a:off x="98029" y="5918341"/>
            <a:ext cx="1656188" cy="765987"/>
          </a:xfrm>
          <a:prstGeom prst="rect">
            <a:avLst/>
          </a:prstGeom>
        </p:spPr>
      </p:pic>
      <p:grpSp>
        <p:nvGrpSpPr>
          <p:cNvPr id="21" name="Group 20">
            <a:extLst>
              <a:ext uri="{FF2B5EF4-FFF2-40B4-BE49-F238E27FC236}">
                <a16:creationId xmlns:a16="http://schemas.microsoft.com/office/drawing/2014/main" id="{CDF81E5E-8A7D-4804-8374-0B953C403DAB}"/>
              </a:ext>
            </a:extLst>
          </p:cNvPr>
          <p:cNvGrpSpPr/>
          <p:nvPr/>
        </p:nvGrpSpPr>
        <p:grpSpPr>
          <a:xfrm>
            <a:off x="2598420" y="1003780"/>
            <a:ext cx="6995160" cy="4533900"/>
            <a:chOff x="2800350" y="1003780"/>
            <a:chExt cx="6995160" cy="4533900"/>
          </a:xfrm>
        </p:grpSpPr>
        <p:pic>
          <p:nvPicPr>
            <p:cNvPr id="4" name="Picture 3" descr="Logo, icon&#10;&#10;Description automatically generated">
              <a:extLst>
                <a:ext uri="{FF2B5EF4-FFF2-40B4-BE49-F238E27FC236}">
                  <a16:creationId xmlns:a16="http://schemas.microsoft.com/office/drawing/2014/main" id="{D354FD77-F103-4623-BF66-18299C0A90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0350" y="1003780"/>
              <a:ext cx="2266950" cy="2266950"/>
            </a:xfrm>
            <a:prstGeom prst="rect">
              <a:avLst/>
            </a:prstGeom>
          </p:spPr>
        </p:pic>
        <p:pic>
          <p:nvPicPr>
            <p:cNvPr id="12" name="Picture 11" descr="Icon&#10;&#10;Description automatically generated">
              <a:extLst>
                <a:ext uri="{FF2B5EF4-FFF2-40B4-BE49-F238E27FC236}">
                  <a16:creationId xmlns:a16="http://schemas.microsoft.com/office/drawing/2014/main" id="{05887E74-1B47-409D-9C64-C62A97D7D0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9526" y="1003780"/>
              <a:ext cx="2265984" cy="22669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02C07057-7754-4A2C-8938-F06C3F174E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4938" y="1003780"/>
              <a:ext cx="2266950" cy="2266950"/>
            </a:xfrm>
            <a:prstGeom prst="rect">
              <a:avLst/>
            </a:prstGeom>
          </p:spPr>
        </p:pic>
        <p:pic>
          <p:nvPicPr>
            <p:cNvPr id="16" name="Picture 15" descr="Logo, icon&#10;&#10;Description automatically generated">
              <a:extLst>
                <a:ext uri="{FF2B5EF4-FFF2-40B4-BE49-F238E27FC236}">
                  <a16:creationId xmlns:a16="http://schemas.microsoft.com/office/drawing/2014/main" id="{38970C3F-678E-427D-849A-FFAADFA452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350" y="3270730"/>
              <a:ext cx="2266950" cy="2266950"/>
            </a:xfrm>
            <a:prstGeom prst="rect">
              <a:avLst/>
            </a:prstGeom>
          </p:spPr>
        </p:pic>
        <p:pic>
          <p:nvPicPr>
            <p:cNvPr id="18" name="Picture 17" descr="Icon&#10;&#10;Description automatically generated">
              <a:extLst>
                <a:ext uri="{FF2B5EF4-FFF2-40B4-BE49-F238E27FC236}">
                  <a16:creationId xmlns:a16="http://schemas.microsoft.com/office/drawing/2014/main" id="{6C02DE50-5B5C-422B-988F-E7103042CB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28560" y="3270730"/>
              <a:ext cx="2266950" cy="2266950"/>
            </a:xfrm>
            <a:prstGeom prst="rect">
              <a:avLst/>
            </a:prstGeom>
          </p:spPr>
        </p:pic>
        <p:pic>
          <p:nvPicPr>
            <p:cNvPr id="20" name="Picture 19" descr="Logo, icon&#10;&#10;Description automatically generated">
              <a:extLst>
                <a:ext uri="{FF2B5EF4-FFF2-40B4-BE49-F238E27FC236}">
                  <a16:creationId xmlns:a16="http://schemas.microsoft.com/office/drawing/2014/main" id="{550F5E90-A871-49B2-AAAA-F9198185D5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64455" y="3270730"/>
              <a:ext cx="2266950" cy="2266950"/>
            </a:xfrm>
            <a:prstGeom prst="rect">
              <a:avLst/>
            </a:prstGeom>
          </p:spPr>
        </p:pic>
      </p:grpSp>
      <p:grpSp>
        <p:nvGrpSpPr>
          <p:cNvPr id="15" name="Group 14">
            <a:extLst>
              <a:ext uri="{FF2B5EF4-FFF2-40B4-BE49-F238E27FC236}">
                <a16:creationId xmlns:a16="http://schemas.microsoft.com/office/drawing/2014/main" id="{7CBD818E-223A-4085-9356-C7BEC1F702DC}"/>
              </a:ext>
            </a:extLst>
          </p:cNvPr>
          <p:cNvGrpSpPr/>
          <p:nvPr/>
        </p:nvGrpSpPr>
        <p:grpSpPr>
          <a:xfrm>
            <a:off x="0" y="258483"/>
            <a:ext cx="12192000" cy="478498"/>
            <a:chOff x="0" y="258483"/>
            <a:chExt cx="12192000" cy="478498"/>
          </a:xfrm>
        </p:grpSpPr>
        <p:sp>
          <p:nvSpPr>
            <p:cNvPr id="17" name="Rectangle 16">
              <a:extLst>
                <a:ext uri="{FF2B5EF4-FFF2-40B4-BE49-F238E27FC236}">
                  <a16:creationId xmlns:a16="http://schemas.microsoft.com/office/drawing/2014/main" id="{BA9CD021-B6CC-4228-8074-5BC3F82BC0E6}"/>
                </a:ext>
              </a:extLst>
            </p:cNvPr>
            <p:cNvSpPr/>
            <p:nvPr/>
          </p:nvSpPr>
          <p:spPr>
            <a:xfrm>
              <a:off x="1" y="258483"/>
              <a:ext cx="9991700" cy="478498"/>
            </a:xfrm>
            <a:prstGeom prst="rect">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E3BE0A01-54FF-41E8-BC96-973D90FE0C15}"/>
                </a:ext>
              </a:extLst>
            </p:cNvPr>
            <p:cNvSpPr/>
            <p:nvPr/>
          </p:nvSpPr>
          <p:spPr>
            <a:xfrm>
              <a:off x="0" y="258483"/>
              <a:ext cx="12192000" cy="478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Our values</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82F220AE-55CD-4D6A-AA32-FAE3085E001C}"/>
                </a:ext>
              </a:extLst>
            </p:cNvPr>
            <p:cNvSpPr/>
            <p:nvPr/>
          </p:nvSpPr>
          <p:spPr>
            <a:xfrm>
              <a:off x="9752302" y="258483"/>
              <a:ext cx="478800" cy="478498"/>
            </a:xfrm>
            <a:prstGeom prst="ellipse">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30706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596F5D-7416-4A02-9972-76E03AF433E2}"/>
              </a:ext>
            </a:extLst>
          </p:cNvPr>
          <p:cNvPicPr>
            <a:picLocks noChangeAspect="1"/>
          </p:cNvPicPr>
          <p:nvPr/>
        </p:nvPicPr>
        <p:blipFill>
          <a:blip r:embed="rId3"/>
          <a:stretch>
            <a:fillRect/>
          </a:stretch>
        </p:blipFill>
        <p:spPr>
          <a:xfrm>
            <a:off x="6838764" y="5980831"/>
            <a:ext cx="5255207" cy="737680"/>
          </a:xfrm>
          <a:prstGeom prst="rect">
            <a:avLst/>
          </a:prstGeom>
        </p:spPr>
      </p:pic>
      <p:pic>
        <p:nvPicPr>
          <p:cNvPr id="10" name="Picture 9">
            <a:extLst>
              <a:ext uri="{FF2B5EF4-FFF2-40B4-BE49-F238E27FC236}">
                <a16:creationId xmlns:a16="http://schemas.microsoft.com/office/drawing/2014/main" id="{8A4270C2-AF32-4461-B823-A99EFEB368E3}"/>
              </a:ext>
            </a:extLst>
          </p:cNvPr>
          <p:cNvPicPr>
            <a:picLocks noChangeAspect="1"/>
          </p:cNvPicPr>
          <p:nvPr/>
        </p:nvPicPr>
        <p:blipFill>
          <a:blip r:embed="rId4"/>
          <a:stretch>
            <a:fillRect/>
          </a:stretch>
        </p:blipFill>
        <p:spPr>
          <a:xfrm>
            <a:off x="98029" y="5918341"/>
            <a:ext cx="1656188" cy="765987"/>
          </a:xfrm>
          <a:prstGeom prst="rect">
            <a:avLst/>
          </a:prstGeom>
        </p:spPr>
      </p:pic>
      <p:graphicFrame>
        <p:nvGraphicFramePr>
          <p:cNvPr id="3" name="Table 6">
            <a:extLst>
              <a:ext uri="{FF2B5EF4-FFF2-40B4-BE49-F238E27FC236}">
                <a16:creationId xmlns:a16="http://schemas.microsoft.com/office/drawing/2014/main" id="{408F37F3-2D41-4E57-89A1-255BB6E8C45D}"/>
              </a:ext>
            </a:extLst>
          </p:cNvPr>
          <p:cNvGraphicFramePr>
            <a:graphicFrameLocks noGrp="1"/>
          </p:cNvGraphicFramePr>
          <p:nvPr/>
        </p:nvGraphicFramePr>
        <p:xfrm>
          <a:off x="457200" y="1607756"/>
          <a:ext cx="11167452" cy="1483360"/>
        </p:xfrm>
        <a:graphic>
          <a:graphicData uri="http://schemas.openxmlformats.org/drawingml/2006/table">
            <a:tbl>
              <a:tblPr firstRow="1" bandRow="1">
                <a:tableStyleId>{5C22544A-7EE6-4342-B048-85BDC9FD1C3A}</a:tableStyleId>
              </a:tblPr>
              <a:tblGrid>
                <a:gridCol w="2517384">
                  <a:extLst>
                    <a:ext uri="{9D8B030D-6E8A-4147-A177-3AD203B41FA5}">
                      <a16:colId xmlns:a16="http://schemas.microsoft.com/office/drawing/2014/main" val="1708233257"/>
                    </a:ext>
                  </a:extLst>
                </a:gridCol>
                <a:gridCol w="720839">
                  <a:extLst>
                    <a:ext uri="{9D8B030D-6E8A-4147-A177-3AD203B41FA5}">
                      <a16:colId xmlns:a16="http://schemas.microsoft.com/office/drawing/2014/main" val="2337070804"/>
                    </a:ext>
                  </a:extLst>
                </a:gridCol>
                <a:gridCol w="720839">
                  <a:extLst>
                    <a:ext uri="{9D8B030D-6E8A-4147-A177-3AD203B41FA5}">
                      <a16:colId xmlns:a16="http://schemas.microsoft.com/office/drawing/2014/main" val="1307156629"/>
                    </a:ext>
                  </a:extLst>
                </a:gridCol>
                <a:gridCol w="720839">
                  <a:extLst>
                    <a:ext uri="{9D8B030D-6E8A-4147-A177-3AD203B41FA5}">
                      <a16:colId xmlns:a16="http://schemas.microsoft.com/office/drawing/2014/main" val="3139675725"/>
                    </a:ext>
                  </a:extLst>
                </a:gridCol>
                <a:gridCol w="720839">
                  <a:extLst>
                    <a:ext uri="{9D8B030D-6E8A-4147-A177-3AD203B41FA5}">
                      <a16:colId xmlns:a16="http://schemas.microsoft.com/office/drawing/2014/main" val="891423556"/>
                    </a:ext>
                  </a:extLst>
                </a:gridCol>
                <a:gridCol w="720839">
                  <a:extLst>
                    <a:ext uri="{9D8B030D-6E8A-4147-A177-3AD203B41FA5}">
                      <a16:colId xmlns:a16="http://schemas.microsoft.com/office/drawing/2014/main" val="3850453274"/>
                    </a:ext>
                  </a:extLst>
                </a:gridCol>
                <a:gridCol w="720839">
                  <a:extLst>
                    <a:ext uri="{9D8B030D-6E8A-4147-A177-3AD203B41FA5}">
                      <a16:colId xmlns:a16="http://schemas.microsoft.com/office/drawing/2014/main" val="2701210306"/>
                    </a:ext>
                  </a:extLst>
                </a:gridCol>
                <a:gridCol w="720839">
                  <a:extLst>
                    <a:ext uri="{9D8B030D-6E8A-4147-A177-3AD203B41FA5}">
                      <a16:colId xmlns:a16="http://schemas.microsoft.com/office/drawing/2014/main" val="561729622"/>
                    </a:ext>
                  </a:extLst>
                </a:gridCol>
                <a:gridCol w="720839">
                  <a:extLst>
                    <a:ext uri="{9D8B030D-6E8A-4147-A177-3AD203B41FA5}">
                      <a16:colId xmlns:a16="http://schemas.microsoft.com/office/drawing/2014/main" val="875561234"/>
                    </a:ext>
                  </a:extLst>
                </a:gridCol>
                <a:gridCol w="720839">
                  <a:extLst>
                    <a:ext uri="{9D8B030D-6E8A-4147-A177-3AD203B41FA5}">
                      <a16:colId xmlns:a16="http://schemas.microsoft.com/office/drawing/2014/main" val="3845505311"/>
                    </a:ext>
                  </a:extLst>
                </a:gridCol>
                <a:gridCol w="720839">
                  <a:extLst>
                    <a:ext uri="{9D8B030D-6E8A-4147-A177-3AD203B41FA5}">
                      <a16:colId xmlns:a16="http://schemas.microsoft.com/office/drawing/2014/main" val="2115628907"/>
                    </a:ext>
                  </a:extLst>
                </a:gridCol>
                <a:gridCol w="720839">
                  <a:extLst>
                    <a:ext uri="{9D8B030D-6E8A-4147-A177-3AD203B41FA5}">
                      <a16:colId xmlns:a16="http://schemas.microsoft.com/office/drawing/2014/main" val="1296727706"/>
                    </a:ext>
                  </a:extLst>
                </a:gridCol>
                <a:gridCol w="720839">
                  <a:extLst>
                    <a:ext uri="{9D8B030D-6E8A-4147-A177-3AD203B41FA5}">
                      <a16:colId xmlns:a16="http://schemas.microsoft.com/office/drawing/2014/main" val="2266394006"/>
                    </a:ext>
                  </a:extLst>
                </a:gridCol>
              </a:tblGrid>
              <a:tr h="370840">
                <a:tc>
                  <a:txBody>
                    <a:bodyPr/>
                    <a:lstStyle/>
                    <a:p>
                      <a:r>
                        <a:rPr lang="en-GB" dirty="0">
                          <a:solidFill>
                            <a:schemeClr val="bg1"/>
                          </a:solidFill>
                        </a:rPr>
                        <a:t>2021</a:t>
                      </a:r>
                    </a:p>
                  </a:txBody>
                  <a:tcPr>
                    <a:solidFill>
                      <a:srgbClr val="223F88"/>
                    </a:solidFill>
                  </a:tcPr>
                </a:tc>
                <a:tc>
                  <a:txBody>
                    <a:bodyPr/>
                    <a:lstStyle/>
                    <a:p>
                      <a:r>
                        <a:rPr lang="en-GB" dirty="0">
                          <a:solidFill>
                            <a:schemeClr val="bg1"/>
                          </a:solidFill>
                        </a:rPr>
                        <a:t>Jan</a:t>
                      </a:r>
                    </a:p>
                  </a:txBody>
                  <a:tcPr>
                    <a:solidFill>
                      <a:srgbClr val="223F88"/>
                    </a:solidFill>
                  </a:tcPr>
                </a:tc>
                <a:tc>
                  <a:txBody>
                    <a:bodyPr/>
                    <a:lstStyle/>
                    <a:p>
                      <a:r>
                        <a:rPr lang="en-GB" dirty="0">
                          <a:solidFill>
                            <a:schemeClr val="bg1"/>
                          </a:solidFill>
                        </a:rPr>
                        <a:t>Feb</a:t>
                      </a:r>
                    </a:p>
                  </a:txBody>
                  <a:tcPr>
                    <a:solidFill>
                      <a:srgbClr val="223F88"/>
                    </a:solidFill>
                  </a:tcPr>
                </a:tc>
                <a:tc>
                  <a:txBody>
                    <a:bodyPr/>
                    <a:lstStyle/>
                    <a:p>
                      <a:r>
                        <a:rPr lang="en-GB" dirty="0">
                          <a:solidFill>
                            <a:schemeClr val="bg1"/>
                          </a:solidFill>
                        </a:rPr>
                        <a:t>Mar</a:t>
                      </a:r>
                    </a:p>
                  </a:txBody>
                  <a:tcPr>
                    <a:solidFill>
                      <a:srgbClr val="223F88"/>
                    </a:solidFill>
                  </a:tcPr>
                </a:tc>
                <a:tc>
                  <a:txBody>
                    <a:bodyPr/>
                    <a:lstStyle/>
                    <a:p>
                      <a:r>
                        <a:rPr lang="en-GB" dirty="0">
                          <a:solidFill>
                            <a:schemeClr val="bg1"/>
                          </a:solidFill>
                        </a:rPr>
                        <a:t>Apr</a:t>
                      </a:r>
                    </a:p>
                  </a:txBody>
                  <a:tcPr>
                    <a:solidFill>
                      <a:srgbClr val="223F88"/>
                    </a:solidFill>
                  </a:tcPr>
                </a:tc>
                <a:tc>
                  <a:txBody>
                    <a:bodyPr/>
                    <a:lstStyle/>
                    <a:p>
                      <a:r>
                        <a:rPr lang="en-GB" dirty="0">
                          <a:solidFill>
                            <a:schemeClr val="bg1"/>
                          </a:solidFill>
                        </a:rPr>
                        <a:t>May</a:t>
                      </a:r>
                    </a:p>
                  </a:txBody>
                  <a:tcPr>
                    <a:solidFill>
                      <a:srgbClr val="223F88"/>
                    </a:solidFill>
                  </a:tcPr>
                </a:tc>
                <a:tc>
                  <a:txBody>
                    <a:bodyPr/>
                    <a:lstStyle/>
                    <a:p>
                      <a:r>
                        <a:rPr lang="en-GB" dirty="0">
                          <a:solidFill>
                            <a:schemeClr val="bg1"/>
                          </a:solidFill>
                        </a:rPr>
                        <a:t>Jun</a:t>
                      </a:r>
                    </a:p>
                  </a:txBody>
                  <a:tcPr>
                    <a:solidFill>
                      <a:srgbClr val="223F88"/>
                    </a:solidFill>
                  </a:tcPr>
                </a:tc>
                <a:tc>
                  <a:txBody>
                    <a:bodyPr/>
                    <a:lstStyle/>
                    <a:p>
                      <a:r>
                        <a:rPr lang="en-GB" dirty="0">
                          <a:solidFill>
                            <a:schemeClr val="bg1"/>
                          </a:solidFill>
                        </a:rPr>
                        <a:t>Jul</a:t>
                      </a:r>
                    </a:p>
                  </a:txBody>
                  <a:tcPr>
                    <a:solidFill>
                      <a:srgbClr val="223F88"/>
                    </a:solidFill>
                  </a:tcPr>
                </a:tc>
                <a:tc>
                  <a:txBody>
                    <a:bodyPr/>
                    <a:lstStyle/>
                    <a:p>
                      <a:r>
                        <a:rPr lang="en-GB" dirty="0">
                          <a:solidFill>
                            <a:schemeClr val="bg1"/>
                          </a:solidFill>
                        </a:rPr>
                        <a:t>Aug</a:t>
                      </a:r>
                    </a:p>
                  </a:txBody>
                  <a:tcPr>
                    <a:solidFill>
                      <a:srgbClr val="223F88"/>
                    </a:solidFill>
                  </a:tcPr>
                </a:tc>
                <a:tc>
                  <a:txBody>
                    <a:bodyPr/>
                    <a:lstStyle/>
                    <a:p>
                      <a:r>
                        <a:rPr lang="en-GB" dirty="0">
                          <a:solidFill>
                            <a:schemeClr val="bg1"/>
                          </a:solidFill>
                        </a:rPr>
                        <a:t>Sep</a:t>
                      </a:r>
                    </a:p>
                  </a:txBody>
                  <a:tcPr>
                    <a:solidFill>
                      <a:srgbClr val="223F88"/>
                    </a:solidFill>
                  </a:tcPr>
                </a:tc>
                <a:tc>
                  <a:txBody>
                    <a:bodyPr/>
                    <a:lstStyle/>
                    <a:p>
                      <a:r>
                        <a:rPr lang="en-GB" dirty="0">
                          <a:solidFill>
                            <a:schemeClr val="bg1"/>
                          </a:solidFill>
                        </a:rPr>
                        <a:t>Oct</a:t>
                      </a:r>
                    </a:p>
                  </a:txBody>
                  <a:tcPr>
                    <a:solidFill>
                      <a:srgbClr val="223F88"/>
                    </a:solidFill>
                  </a:tcPr>
                </a:tc>
                <a:tc>
                  <a:txBody>
                    <a:bodyPr/>
                    <a:lstStyle/>
                    <a:p>
                      <a:r>
                        <a:rPr lang="en-GB" dirty="0">
                          <a:solidFill>
                            <a:schemeClr val="bg1"/>
                          </a:solidFill>
                        </a:rPr>
                        <a:t>Nov</a:t>
                      </a:r>
                    </a:p>
                  </a:txBody>
                  <a:tcPr>
                    <a:solidFill>
                      <a:srgbClr val="223F88"/>
                    </a:solidFill>
                  </a:tcPr>
                </a:tc>
                <a:tc>
                  <a:txBody>
                    <a:bodyPr/>
                    <a:lstStyle/>
                    <a:p>
                      <a:r>
                        <a:rPr lang="en-GB" dirty="0">
                          <a:solidFill>
                            <a:schemeClr val="bg1"/>
                          </a:solidFill>
                        </a:rPr>
                        <a:t>Dec</a:t>
                      </a:r>
                    </a:p>
                  </a:txBody>
                  <a:tcPr>
                    <a:solidFill>
                      <a:srgbClr val="223F88"/>
                    </a:solidFill>
                  </a:tcPr>
                </a:tc>
                <a:extLst>
                  <a:ext uri="{0D108BD9-81ED-4DB2-BD59-A6C34878D82A}">
                    <a16:rowId xmlns:a16="http://schemas.microsoft.com/office/drawing/2014/main" val="3953450670"/>
                  </a:ext>
                </a:extLst>
              </a:tr>
              <a:tr h="370840">
                <a:tc>
                  <a:txBody>
                    <a:bodyPr/>
                    <a:lstStyle/>
                    <a:p>
                      <a:r>
                        <a:rPr lang="en-GB" dirty="0">
                          <a:solidFill>
                            <a:schemeClr val="bg1"/>
                          </a:solidFill>
                        </a:rPr>
                        <a:t>Reportable incidents (#)</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extLst>
                  <a:ext uri="{0D108BD9-81ED-4DB2-BD59-A6C34878D82A}">
                    <a16:rowId xmlns:a16="http://schemas.microsoft.com/office/drawing/2014/main" val="1935005730"/>
                  </a:ext>
                </a:extLst>
              </a:tr>
              <a:tr h="370840">
                <a:tc>
                  <a:txBody>
                    <a:bodyPr/>
                    <a:lstStyle/>
                    <a:p>
                      <a:r>
                        <a:rPr lang="en-GB" dirty="0">
                          <a:solidFill>
                            <a:schemeClr val="bg1"/>
                          </a:solidFill>
                        </a:rPr>
                        <a:t>Year to date AFR</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extLst>
                  <a:ext uri="{0D108BD9-81ED-4DB2-BD59-A6C34878D82A}">
                    <a16:rowId xmlns:a16="http://schemas.microsoft.com/office/drawing/2014/main" val="1239110507"/>
                  </a:ext>
                </a:extLst>
              </a:tr>
              <a:tr h="370840">
                <a:tc>
                  <a:txBody>
                    <a:bodyPr/>
                    <a:lstStyle/>
                    <a:p>
                      <a:r>
                        <a:rPr lang="en-GB" dirty="0">
                          <a:solidFill>
                            <a:schemeClr val="bg1"/>
                          </a:solidFill>
                        </a:rPr>
                        <a:t>12 months rolling AFR</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extLst>
                  <a:ext uri="{0D108BD9-81ED-4DB2-BD59-A6C34878D82A}">
                    <a16:rowId xmlns:a16="http://schemas.microsoft.com/office/drawing/2014/main" val="3370514027"/>
                  </a:ext>
                </a:extLst>
              </a:tr>
            </a:tbl>
          </a:graphicData>
        </a:graphic>
      </p:graphicFrame>
      <p:graphicFrame>
        <p:nvGraphicFramePr>
          <p:cNvPr id="31" name="Table 6">
            <a:extLst>
              <a:ext uri="{FF2B5EF4-FFF2-40B4-BE49-F238E27FC236}">
                <a16:creationId xmlns:a16="http://schemas.microsoft.com/office/drawing/2014/main" id="{3730A96E-AEE3-4C40-A3F1-816ED803FCA8}"/>
              </a:ext>
            </a:extLst>
          </p:cNvPr>
          <p:cNvGraphicFramePr>
            <a:graphicFrameLocks noGrp="1"/>
          </p:cNvGraphicFramePr>
          <p:nvPr/>
        </p:nvGraphicFramePr>
        <p:xfrm>
          <a:off x="457200" y="3365383"/>
          <a:ext cx="11167452" cy="1483360"/>
        </p:xfrm>
        <a:graphic>
          <a:graphicData uri="http://schemas.openxmlformats.org/drawingml/2006/table">
            <a:tbl>
              <a:tblPr firstRow="1" bandRow="1">
                <a:tableStyleId>{5C22544A-7EE6-4342-B048-85BDC9FD1C3A}</a:tableStyleId>
              </a:tblPr>
              <a:tblGrid>
                <a:gridCol w="2517384">
                  <a:extLst>
                    <a:ext uri="{9D8B030D-6E8A-4147-A177-3AD203B41FA5}">
                      <a16:colId xmlns:a16="http://schemas.microsoft.com/office/drawing/2014/main" val="1708233257"/>
                    </a:ext>
                  </a:extLst>
                </a:gridCol>
                <a:gridCol w="720839">
                  <a:extLst>
                    <a:ext uri="{9D8B030D-6E8A-4147-A177-3AD203B41FA5}">
                      <a16:colId xmlns:a16="http://schemas.microsoft.com/office/drawing/2014/main" val="2337070804"/>
                    </a:ext>
                  </a:extLst>
                </a:gridCol>
                <a:gridCol w="720839">
                  <a:extLst>
                    <a:ext uri="{9D8B030D-6E8A-4147-A177-3AD203B41FA5}">
                      <a16:colId xmlns:a16="http://schemas.microsoft.com/office/drawing/2014/main" val="1307156629"/>
                    </a:ext>
                  </a:extLst>
                </a:gridCol>
                <a:gridCol w="720839">
                  <a:extLst>
                    <a:ext uri="{9D8B030D-6E8A-4147-A177-3AD203B41FA5}">
                      <a16:colId xmlns:a16="http://schemas.microsoft.com/office/drawing/2014/main" val="3139675725"/>
                    </a:ext>
                  </a:extLst>
                </a:gridCol>
                <a:gridCol w="720839">
                  <a:extLst>
                    <a:ext uri="{9D8B030D-6E8A-4147-A177-3AD203B41FA5}">
                      <a16:colId xmlns:a16="http://schemas.microsoft.com/office/drawing/2014/main" val="891423556"/>
                    </a:ext>
                  </a:extLst>
                </a:gridCol>
                <a:gridCol w="720839">
                  <a:extLst>
                    <a:ext uri="{9D8B030D-6E8A-4147-A177-3AD203B41FA5}">
                      <a16:colId xmlns:a16="http://schemas.microsoft.com/office/drawing/2014/main" val="3850453274"/>
                    </a:ext>
                  </a:extLst>
                </a:gridCol>
                <a:gridCol w="720839">
                  <a:extLst>
                    <a:ext uri="{9D8B030D-6E8A-4147-A177-3AD203B41FA5}">
                      <a16:colId xmlns:a16="http://schemas.microsoft.com/office/drawing/2014/main" val="2701210306"/>
                    </a:ext>
                  </a:extLst>
                </a:gridCol>
                <a:gridCol w="720839">
                  <a:extLst>
                    <a:ext uri="{9D8B030D-6E8A-4147-A177-3AD203B41FA5}">
                      <a16:colId xmlns:a16="http://schemas.microsoft.com/office/drawing/2014/main" val="561729622"/>
                    </a:ext>
                  </a:extLst>
                </a:gridCol>
                <a:gridCol w="720839">
                  <a:extLst>
                    <a:ext uri="{9D8B030D-6E8A-4147-A177-3AD203B41FA5}">
                      <a16:colId xmlns:a16="http://schemas.microsoft.com/office/drawing/2014/main" val="875561234"/>
                    </a:ext>
                  </a:extLst>
                </a:gridCol>
                <a:gridCol w="720839">
                  <a:extLst>
                    <a:ext uri="{9D8B030D-6E8A-4147-A177-3AD203B41FA5}">
                      <a16:colId xmlns:a16="http://schemas.microsoft.com/office/drawing/2014/main" val="3845505311"/>
                    </a:ext>
                  </a:extLst>
                </a:gridCol>
                <a:gridCol w="720839">
                  <a:extLst>
                    <a:ext uri="{9D8B030D-6E8A-4147-A177-3AD203B41FA5}">
                      <a16:colId xmlns:a16="http://schemas.microsoft.com/office/drawing/2014/main" val="2115628907"/>
                    </a:ext>
                  </a:extLst>
                </a:gridCol>
                <a:gridCol w="720839">
                  <a:extLst>
                    <a:ext uri="{9D8B030D-6E8A-4147-A177-3AD203B41FA5}">
                      <a16:colId xmlns:a16="http://schemas.microsoft.com/office/drawing/2014/main" val="1296727706"/>
                    </a:ext>
                  </a:extLst>
                </a:gridCol>
                <a:gridCol w="720839">
                  <a:extLst>
                    <a:ext uri="{9D8B030D-6E8A-4147-A177-3AD203B41FA5}">
                      <a16:colId xmlns:a16="http://schemas.microsoft.com/office/drawing/2014/main" val="2266394006"/>
                    </a:ext>
                  </a:extLst>
                </a:gridCol>
              </a:tblGrid>
              <a:tr h="370840">
                <a:tc>
                  <a:txBody>
                    <a:bodyPr/>
                    <a:lstStyle/>
                    <a:p>
                      <a:r>
                        <a:rPr lang="en-GB" dirty="0">
                          <a:solidFill>
                            <a:schemeClr val="bg1"/>
                          </a:solidFill>
                        </a:rPr>
                        <a:t>2021</a:t>
                      </a:r>
                    </a:p>
                  </a:txBody>
                  <a:tcPr>
                    <a:solidFill>
                      <a:srgbClr val="223F88"/>
                    </a:solidFill>
                  </a:tcPr>
                </a:tc>
                <a:tc>
                  <a:txBody>
                    <a:bodyPr/>
                    <a:lstStyle/>
                    <a:p>
                      <a:r>
                        <a:rPr lang="en-GB" dirty="0">
                          <a:solidFill>
                            <a:schemeClr val="bg1"/>
                          </a:solidFill>
                        </a:rPr>
                        <a:t>Jan</a:t>
                      </a:r>
                    </a:p>
                  </a:txBody>
                  <a:tcPr>
                    <a:solidFill>
                      <a:srgbClr val="223F88"/>
                    </a:solidFill>
                  </a:tcPr>
                </a:tc>
                <a:tc>
                  <a:txBody>
                    <a:bodyPr/>
                    <a:lstStyle/>
                    <a:p>
                      <a:r>
                        <a:rPr lang="en-GB" dirty="0">
                          <a:solidFill>
                            <a:schemeClr val="bg1"/>
                          </a:solidFill>
                        </a:rPr>
                        <a:t>Feb</a:t>
                      </a:r>
                    </a:p>
                  </a:txBody>
                  <a:tcPr>
                    <a:solidFill>
                      <a:srgbClr val="223F88"/>
                    </a:solidFill>
                  </a:tcPr>
                </a:tc>
                <a:tc>
                  <a:txBody>
                    <a:bodyPr/>
                    <a:lstStyle/>
                    <a:p>
                      <a:r>
                        <a:rPr lang="en-GB" dirty="0">
                          <a:solidFill>
                            <a:schemeClr val="bg1"/>
                          </a:solidFill>
                        </a:rPr>
                        <a:t>Mar</a:t>
                      </a:r>
                    </a:p>
                  </a:txBody>
                  <a:tcPr>
                    <a:solidFill>
                      <a:srgbClr val="223F88"/>
                    </a:solidFill>
                  </a:tcPr>
                </a:tc>
                <a:tc>
                  <a:txBody>
                    <a:bodyPr/>
                    <a:lstStyle/>
                    <a:p>
                      <a:r>
                        <a:rPr lang="en-GB" dirty="0">
                          <a:solidFill>
                            <a:schemeClr val="bg1"/>
                          </a:solidFill>
                        </a:rPr>
                        <a:t>Apr</a:t>
                      </a:r>
                    </a:p>
                  </a:txBody>
                  <a:tcPr>
                    <a:solidFill>
                      <a:srgbClr val="223F88"/>
                    </a:solidFill>
                  </a:tcPr>
                </a:tc>
                <a:tc>
                  <a:txBody>
                    <a:bodyPr/>
                    <a:lstStyle/>
                    <a:p>
                      <a:r>
                        <a:rPr lang="en-GB" dirty="0">
                          <a:solidFill>
                            <a:schemeClr val="bg1"/>
                          </a:solidFill>
                        </a:rPr>
                        <a:t>May</a:t>
                      </a:r>
                    </a:p>
                  </a:txBody>
                  <a:tcPr>
                    <a:solidFill>
                      <a:srgbClr val="223F88"/>
                    </a:solidFill>
                  </a:tcPr>
                </a:tc>
                <a:tc>
                  <a:txBody>
                    <a:bodyPr/>
                    <a:lstStyle/>
                    <a:p>
                      <a:r>
                        <a:rPr lang="en-GB" dirty="0">
                          <a:solidFill>
                            <a:schemeClr val="bg1"/>
                          </a:solidFill>
                        </a:rPr>
                        <a:t>Jun</a:t>
                      </a:r>
                    </a:p>
                  </a:txBody>
                  <a:tcPr>
                    <a:solidFill>
                      <a:srgbClr val="223F88"/>
                    </a:solidFill>
                  </a:tcPr>
                </a:tc>
                <a:tc>
                  <a:txBody>
                    <a:bodyPr/>
                    <a:lstStyle/>
                    <a:p>
                      <a:r>
                        <a:rPr lang="en-GB" dirty="0">
                          <a:solidFill>
                            <a:schemeClr val="bg1"/>
                          </a:solidFill>
                        </a:rPr>
                        <a:t>Jul</a:t>
                      </a:r>
                    </a:p>
                  </a:txBody>
                  <a:tcPr>
                    <a:solidFill>
                      <a:srgbClr val="223F88"/>
                    </a:solidFill>
                  </a:tcPr>
                </a:tc>
                <a:tc>
                  <a:txBody>
                    <a:bodyPr/>
                    <a:lstStyle/>
                    <a:p>
                      <a:r>
                        <a:rPr lang="en-GB" dirty="0">
                          <a:solidFill>
                            <a:schemeClr val="bg1"/>
                          </a:solidFill>
                        </a:rPr>
                        <a:t>Aug</a:t>
                      </a:r>
                    </a:p>
                  </a:txBody>
                  <a:tcPr>
                    <a:solidFill>
                      <a:srgbClr val="223F88"/>
                    </a:solidFill>
                  </a:tcPr>
                </a:tc>
                <a:tc>
                  <a:txBody>
                    <a:bodyPr/>
                    <a:lstStyle/>
                    <a:p>
                      <a:r>
                        <a:rPr lang="en-GB" dirty="0">
                          <a:solidFill>
                            <a:schemeClr val="bg1"/>
                          </a:solidFill>
                        </a:rPr>
                        <a:t>Sep</a:t>
                      </a:r>
                    </a:p>
                  </a:txBody>
                  <a:tcPr>
                    <a:solidFill>
                      <a:srgbClr val="223F88"/>
                    </a:solidFill>
                  </a:tcPr>
                </a:tc>
                <a:tc>
                  <a:txBody>
                    <a:bodyPr/>
                    <a:lstStyle/>
                    <a:p>
                      <a:r>
                        <a:rPr lang="en-GB" dirty="0">
                          <a:solidFill>
                            <a:schemeClr val="bg1"/>
                          </a:solidFill>
                        </a:rPr>
                        <a:t>Oct</a:t>
                      </a:r>
                    </a:p>
                  </a:txBody>
                  <a:tcPr>
                    <a:solidFill>
                      <a:srgbClr val="223F88"/>
                    </a:solidFill>
                  </a:tcPr>
                </a:tc>
                <a:tc>
                  <a:txBody>
                    <a:bodyPr/>
                    <a:lstStyle/>
                    <a:p>
                      <a:r>
                        <a:rPr lang="en-GB" dirty="0">
                          <a:solidFill>
                            <a:schemeClr val="bg1"/>
                          </a:solidFill>
                        </a:rPr>
                        <a:t>Nov</a:t>
                      </a:r>
                    </a:p>
                  </a:txBody>
                  <a:tcPr>
                    <a:solidFill>
                      <a:srgbClr val="223F88"/>
                    </a:solidFill>
                  </a:tcPr>
                </a:tc>
                <a:tc>
                  <a:txBody>
                    <a:bodyPr/>
                    <a:lstStyle/>
                    <a:p>
                      <a:r>
                        <a:rPr lang="en-GB" dirty="0">
                          <a:solidFill>
                            <a:schemeClr val="bg1"/>
                          </a:solidFill>
                        </a:rPr>
                        <a:t>Dec</a:t>
                      </a:r>
                    </a:p>
                  </a:txBody>
                  <a:tcPr>
                    <a:solidFill>
                      <a:srgbClr val="223F88"/>
                    </a:solidFill>
                  </a:tcPr>
                </a:tc>
                <a:extLst>
                  <a:ext uri="{0D108BD9-81ED-4DB2-BD59-A6C34878D82A}">
                    <a16:rowId xmlns:a16="http://schemas.microsoft.com/office/drawing/2014/main" val="3953450670"/>
                  </a:ext>
                </a:extLst>
              </a:tr>
              <a:tr h="370840">
                <a:tc>
                  <a:txBody>
                    <a:bodyPr/>
                    <a:lstStyle/>
                    <a:p>
                      <a:r>
                        <a:rPr lang="en-GB" dirty="0">
                          <a:solidFill>
                            <a:schemeClr val="bg1"/>
                          </a:solidFill>
                        </a:rPr>
                        <a:t>Incidents (#)</a:t>
                      </a:r>
                    </a:p>
                  </a:txBody>
                  <a:tcPr>
                    <a:solidFill>
                      <a:srgbClr val="223F88"/>
                    </a:solidFill>
                  </a:tcPr>
                </a:tc>
                <a:tc>
                  <a:txBody>
                    <a:bodyPr/>
                    <a:lstStyle/>
                    <a:p>
                      <a:r>
                        <a:rPr lang="en-GB" dirty="0">
                          <a:solidFill>
                            <a:schemeClr val="bg1"/>
                          </a:solidFill>
                        </a:rPr>
                        <a:t>1</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1</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tc>
                  <a:txBody>
                    <a:bodyPr/>
                    <a:lstStyle/>
                    <a:p>
                      <a:r>
                        <a:rPr lang="en-GB" dirty="0">
                          <a:solidFill>
                            <a:schemeClr val="bg1"/>
                          </a:solidFill>
                        </a:rPr>
                        <a:t>0</a:t>
                      </a:r>
                    </a:p>
                  </a:txBody>
                  <a:tcPr>
                    <a:solidFill>
                      <a:srgbClr val="223F88"/>
                    </a:solidFill>
                  </a:tcPr>
                </a:tc>
                <a:extLst>
                  <a:ext uri="{0D108BD9-81ED-4DB2-BD59-A6C34878D82A}">
                    <a16:rowId xmlns:a16="http://schemas.microsoft.com/office/drawing/2014/main" val="1935005730"/>
                  </a:ext>
                </a:extLst>
              </a:tr>
              <a:tr h="370840">
                <a:tc>
                  <a:txBody>
                    <a:bodyPr/>
                    <a:lstStyle/>
                    <a:p>
                      <a:r>
                        <a:rPr lang="en-GB" dirty="0">
                          <a:solidFill>
                            <a:schemeClr val="bg1"/>
                          </a:solidFill>
                        </a:rPr>
                        <a:t>Year to date AAFR</a:t>
                      </a:r>
                    </a:p>
                  </a:txBody>
                  <a:tcPr>
                    <a:solidFill>
                      <a:srgbClr val="223F88"/>
                    </a:solidFill>
                  </a:tcPr>
                </a:tc>
                <a:tc>
                  <a:txBody>
                    <a:bodyPr/>
                    <a:lstStyle/>
                    <a:p>
                      <a:r>
                        <a:rPr lang="en-GB" dirty="0">
                          <a:solidFill>
                            <a:schemeClr val="bg1"/>
                          </a:solidFill>
                        </a:rPr>
                        <a:t>2.44</a:t>
                      </a:r>
                    </a:p>
                  </a:txBody>
                  <a:tcPr>
                    <a:solidFill>
                      <a:srgbClr val="223F88"/>
                    </a:solidFill>
                  </a:tcPr>
                </a:tc>
                <a:tc>
                  <a:txBody>
                    <a:bodyPr/>
                    <a:lstStyle/>
                    <a:p>
                      <a:r>
                        <a:rPr lang="en-GB" dirty="0">
                          <a:solidFill>
                            <a:schemeClr val="bg1"/>
                          </a:solidFill>
                        </a:rPr>
                        <a:t>1.22</a:t>
                      </a:r>
                    </a:p>
                  </a:txBody>
                  <a:tcPr>
                    <a:solidFill>
                      <a:srgbClr val="223F88"/>
                    </a:solidFill>
                  </a:tcPr>
                </a:tc>
                <a:tc>
                  <a:txBody>
                    <a:bodyPr/>
                    <a:lstStyle/>
                    <a:p>
                      <a:r>
                        <a:rPr lang="en-GB" dirty="0">
                          <a:solidFill>
                            <a:schemeClr val="bg1"/>
                          </a:solidFill>
                        </a:rPr>
                        <a:t>0.8</a:t>
                      </a:r>
                    </a:p>
                  </a:txBody>
                  <a:tcPr>
                    <a:solidFill>
                      <a:srgbClr val="223F88"/>
                    </a:solidFill>
                  </a:tcPr>
                </a:tc>
                <a:tc>
                  <a:txBody>
                    <a:bodyPr/>
                    <a:lstStyle/>
                    <a:p>
                      <a:r>
                        <a:rPr lang="en-GB" dirty="0">
                          <a:solidFill>
                            <a:schemeClr val="bg1"/>
                          </a:solidFill>
                        </a:rPr>
                        <a:t>1.2</a:t>
                      </a:r>
                    </a:p>
                  </a:txBody>
                  <a:tcPr>
                    <a:solidFill>
                      <a:srgbClr val="223F88"/>
                    </a:solidFill>
                  </a:tcPr>
                </a:tc>
                <a:tc>
                  <a:txBody>
                    <a:bodyPr/>
                    <a:lstStyle/>
                    <a:p>
                      <a:r>
                        <a:rPr lang="en-GB" dirty="0">
                          <a:solidFill>
                            <a:schemeClr val="bg1"/>
                          </a:solidFill>
                        </a:rPr>
                        <a:t>0.96</a:t>
                      </a:r>
                    </a:p>
                  </a:txBody>
                  <a:tcPr>
                    <a:solidFill>
                      <a:srgbClr val="223F88"/>
                    </a:solidFill>
                  </a:tcPr>
                </a:tc>
                <a:tc>
                  <a:txBody>
                    <a:bodyPr/>
                    <a:lstStyle/>
                    <a:p>
                      <a:r>
                        <a:rPr lang="en-GB" dirty="0">
                          <a:solidFill>
                            <a:schemeClr val="bg1"/>
                          </a:solidFill>
                        </a:rPr>
                        <a:t>0.8</a:t>
                      </a:r>
                    </a:p>
                  </a:txBody>
                  <a:tcPr>
                    <a:solidFill>
                      <a:srgbClr val="223F88"/>
                    </a:solidFill>
                  </a:tcPr>
                </a:tc>
                <a:tc>
                  <a:txBody>
                    <a:bodyPr/>
                    <a:lstStyle/>
                    <a:p>
                      <a:r>
                        <a:rPr lang="en-GB" dirty="0">
                          <a:solidFill>
                            <a:schemeClr val="bg1"/>
                          </a:solidFill>
                        </a:rPr>
                        <a:t>0.68</a:t>
                      </a:r>
                    </a:p>
                  </a:txBody>
                  <a:tcPr>
                    <a:solidFill>
                      <a:srgbClr val="223F88"/>
                    </a:solidFill>
                  </a:tcPr>
                </a:tc>
                <a:tc>
                  <a:txBody>
                    <a:bodyPr/>
                    <a:lstStyle/>
                    <a:p>
                      <a:r>
                        <a:rPr lang="en-GB" dirty="0">
                          <a:solidFill>
                            <a:schemeClr val="bg1"/>
                          </a:solidFill>
                        </a:rPr>
                        <a:t>0.59</a:t>
                      </a:r>
                    </a:p>
                  </a:txBody>
                  <a:tcPr>
                    <a:solidFill>
                      <a:srgbClr val="223F88"/>
                    </a:solidFill>
                  </a:tcPr>
                </a:tc>
                <a:tc>
                  <a:txBody>
                    <a:bodyPr/>
                    <a:lstStyle/>
                    <a:p>
                      <a:r>
                        <a:rPr lang="en-GB" dirty="0">
                          <a:solidFill>
                            <a:schemeClr val="bg1"/>
                          </a:solidFill>
                        </a:rPr>
                        <a:t>0.52</a:t>
                      </a:r>
                    </a:p>
                  </a:txBody>
                  <a:tcPr>
                    <a:solidFill>
                      <a:srgbClr val="223F88"/>
                    </a:solidFill>
                  </a:tcPr>
                </a:tc>
                <a:tc>
                  <a:txBody>
                    <a:bodyPr/>
                    <a:lstStyle/>
                    <a:p>
                      <a:r>
                        <a:rPr lang="en-GB" dirty="0">
                          <a:solidFill>
                            <a:schemeClr val="bg1"/>
                          </a:solidFill>
                        </a:rPr>
                        <a:t>0.46</a:t>
                      </a:r>
                    </a:p>
                  </a:txBody>
                  <a:tcPr>
                    <a:solidFill>
                      <a:srgbClr val="223F88"/>
                    </a:solidFill>
                  </a:tcPr>
                </a:tc>
                <a:tc>
                  <a:txBody>
                    <a:bodyPr/>
                    <a:lstStyle/>
                    <a:p>
                      <a:r>
                        <a:rPr lang="en-GB" dirty="0">
                          <a:solidFill>
                            <a:schemeClr val="bg1"/>
                          </a:solidFill>
                        </a:rPr>
                        <a:t>0.41</a:t>
                      </a:r>
                    </a:p>
                  </a:txBody>
                  <a:tcPr>
                    <a:solidFill>
                      <a:srgbClr val="223F88"/>
                    </a:solidFill>
                  </a:tcPr>
                </a:tc>
                <a:tc>
                  <a:txBody>
                    <a:bodyPr/>
                    <a:lstStyle/>
                    <a:p>
                      <a:r>
                        <a:rPr lang="en-GB" dirty="0">
                          <a:solidFill>
                            <a:schemeClr val="bg1"/>
                          </a:solidFill>
                        </a:rPr>
                        <a:t>0.19</a:t>
                      </a:r>
                    </a:p>
                  </a:txBody>
                  <a:tcPr>
                    <a:solidFill>
                      <a:srgbClr val="223F88"/>
                    </a:solidFill>
                  </a:tcPr>
                </a:tc>
                <a:extLst>
                  <a:ext uri="{0D108BD9-81ED-4DB2-BD59-A6C34878D82A}">
                    <a16:rowId xmlns:a16="http://schemas.microsoft.com/office/drawing/2014/main" val="1239110507"/>
                  </a:ext>
                </a:extLst>
              </a:tr>
              <a:tr h="370840">
                <a:tc>
                  <a:txBody>
                    <a:bodyPr/>
                    <a:lstStyle/>
                    <a:p>
                      <a:r>
                        <a:rPr lang="en-GB" dirty="0">
                          <a:solidFill>
                            <a:schemeClr val="bg1"/>
                          </a:solidFill>
                        </a:rPr>
                        <a:t>12 months rolling AAFR</a:t>
                      </a:r>
                    </a:p>
                  </a:txBody>
                  <a:tcPr>
                    <a:solidFill>
                      <a:srgbClr val="223F88"/>
                    </a:solidFill>
                  </a:tcPr>
                </a:tc>
                <a:tc>
                  <a:txBody>
                    <a:bodyPr/>
                    <a:lstStyle/>
                    <a:p>
                      <a:r>
                        <a:rPr lang="en-GB" dirty="0">
                          <a:solidFill>
                            <a:schemeClr val="bg1"/>
                          </a:solidFill>
                        </a:rPr>
                        <a:t>1.50</a:t>
                      </a:r>
                    </a:p>
                  </a:txBody>
                  <a:tcPr>
                    <a:solidFill>
                      <a:srgbClr val="223F88"/>
                    </a:solidFill>
                  </a:tcPr>
                </a:tc>
                <a:tc>
                  <a:txBody>
                    <a:bodyPr/>
                    <a:lstStyle/>
                    <a:p>
                      <a:r>
                        <a:rPr lang="en-GB" dirty="0">
                          <a:solidFill>
                            <a:schemeClr val="bg1"/>
                          </a:solidFill>
                        </a:rPr>
                        <a:t>1.52</a:t>
                      </a:r>
                    </a:p>
                  </a:txBody>
                  <a:tcPr>
                    <a:solidFill>
                      <a:srgbClr val="223F88"/>
                    </a:solidFill>
                  </a:tcPr>
                </a:tc>
                <a:tc>
                  <a:txBody>
                    <a:bodyPr/>
                    <a:lstStyle/>
                    <a:p>
                      <a:r>
                        <a:rPr lang="en-GB" dirty="0">
                          <a:solidFill>
                            <a:schemeClr val="bg1"/>
                          </a:solidFill>
                        </a:rPr>
                        <a:t>1.13</a:t>
                      </a:r>
                    </a:p>
                  </a:txBody>
                  <a:tcPr>
                    <a:solidFill>
                      <a:srgbClr val="223F88"/>
                    </a:solidFill>
                  </a:tcPr>
                </a:tc>
                <a:tc>
                  <a:txBody>
                    <a:bodyPr/>
                    <a:lstStyle/>
                    <a:p>
                      <a:r>
                        <a:rPr lang="en-GB" dirty="0">
                          <a:solidFill>
                            <a:schemeClr val="bg1"/>
                          </a:solidFill>
                        </a:rPr>
                        <a:t>1.32</a:t>
                      </a:r>
                    </a:p>
                  </a:txBody>
                  <a:tcPr>
                    <a:solidFill>
                      <a:srgbClr val="223F88"/>
                    </a:solidFill>
                  </a:tcPr>
                </a:tc>
                <a:tc>
                  <a:txBody>
                    <a:bodyPr/>
                    <a:lstStyle/>
                    <a:p>
                      <a:r>
                        <a:rPr lang="en-GB" dirty="0">
                          <a:solidFill>
                            <a:schemeClr val="bg1"/>
                          </a:solidFill>
                        </a:rPr>
                        <a:t>1.32</a:t>
                      </a:r>
                    </a:p>
                  </a:txBody>
                  <a:tcPr>
                    <a:solidFill>
                      <a:srgbClr val="223F88"/>
                    </a:solidFill>
                  </a:tcPr>
                </a:tc>
                <a:tc>
                  <a:txBody>
                    <a:bodyPr/>
                    <a:lstStyle/>
                    <a:p>
                      <a:r>
                        <a:rPr lang="en-GB" dirty="0">
                          <a:solidFill>
                            <a:schemeClr val="bg1"/>
                          </a:solidFill>
                        </a:rPr>
                        <a:t>1.32</a:t>
                      </a:r>
                    </a:p>
                  </a:txBody>
                  <a:tcPr>
                    <a:solidFill>
                      <a:srgbClr val="223F88"/>
                    </a:solidFill>
                  </a:tcPr>
                </a:tc>
                <a:tc>
                  <a:txBody>
                    <a:bodyPr/>
                    <a:lstStyle/>
                    <a:p>
                      <a:r>
                        <a:rPr lang="en-GB" dirty="0">
                          <a:solidFill>
                            <a:schemeClr val="bg1"/>
                          </a:solidFill>
                        </a:rPr>
                        <a:t>1.32</a:t>
                      </a:r>
                    </a:p>
                  </a:txBody>
                  <a:tcPr>
                    <a:solidFill>
                      <a:srgbClr val="223F88"/>
                    </a:solidFill>
                  </a:tcPr>
                </a:tc>
                <a:tc>
                  <a:txBody>
                    <a:bodyPr/>
                    <a:lstStyle/>
                    <a:p>
                      <a:r>
                        <a:rPr lang="en-GB" dirty="0">
                          <a:solidFill>
                            <a:schemeClr val="bg1"/>
                          </a:solidFill>
                        </a:rPr>
                        <a:t>1.32</a:t>
                      </a:r>
                    </a:p>
                  </a:txBody>
                  <a:tcPr>
                    <a:solidFill>
                      <a:srgbClr val="223F88"/>
                    </a:solidFill>
                  </a:tcPr>
                </a:tc>
                <a:tc>
                  <a:txBody>
                    <a:bodyPr/>
                    <a:lstStyle/>
                    <a:p>
                      <a:r>
                        <a:rPr lang="en-GB" dirty="0">
                          <a:solidFill>
                            <a:schemeClr val="bg1"/>
                          </a:solidFill>
                        </a:rPr>
                        <a:t>1.17</a:t>
                      </a:r>
                    </a:p>
                  </a:txBody>
                  <a:tcPr>
                    <a:solidFill>
                      <a:srgbClr val="223F88"/>
                    </a:solidFill>
                  </a:tcPr>
                </a:tc>
                <a:tc>
                  <a:txBody>
                    <a:bodyPr/>
                    <a:lstStyle/>
                    <a:p>
                      <a:r>
                        <a:rPr lang="en-GB" dirty="0">
                          <a:solidFill>
                            <a:schemeClr val="bg1"/>
                          </a:solidFill>
                        </a:rPr>
                        <a:t>0.97</a:t>
                      </a:r>
                    </a:p>
                  </a:txBody>
                  <a:tcPr>
                    <a:solidFill>
                      <a:srgbClr val="223F88"/>
                    </a:solidFill>
                  </a:tcPr>
                </a:tc>
                <a:tc>
                  <a:txBody>
                    <a:bodyPr/>
                    <a:lstStyle/>
                    <a:p>
                      <a:r>
                        <a:rPr lang="en-GB" dirty="0">
                          <a:solidFill>
                            <a:schemeClr val="bg1"/>
                          </a:solidFill>
                        </a:rPr>
                        <a:t>0.39</a:t>
                      </a:r>
                    </a:p>
                  </a:txBody>
                  <a:tcPr>
                    <a:solidFill>
                      <a:srgbClr val="223F88"/>
                    </a:solidFill>
                  </a:tcPr>
                </a:tc>
                <a:tc>
                  <a:txBody>
                    <a:bodyPr/>
                    <a:lstStyle/>
                    <a:p>
                      <a:r>
                        <a:rPr lang="en-GB" dirty="0">
                          <a:solidFill>
                            <a:schemeClr val="bg1"/>
                          </a:solidFill>
                        </a:rPr>
                        <a:t>0.19</a:t>
                      </a:r>
                    </a:p>
                  </a:txBody>
                  <a:tcPr>
                    <a:solidFill>
                      <a:srgbClr val="223F88"/>
                    </a:solidFill>
                  </a:tcPr>
                </a:tc>
                <a:extLst>
                  <a:ext uri="{0D108BD9-81ED-4DB2-BD59-A6C34878D82A}">
                    <a16:rowId xmlns:a16="http://schemas.microsoft.com/office/drawing/2014/main" val="3370514027"/>
                  </a:ext>
                </a:extLst>
              </a:tr>
            </a:tbl>
          </a:graphicData>
        </a:graphic>
      </p:graphicFrame>
      <p:grpSp>
        <p:nvGrpSpPr>
          <p:cNvPr id="9" name="Group 8">
            <a:extLst>
              <a:ext uri="{FF2B5EF4-FFF2-40B4-BE49-F238E27FC236}">
                <a16:creationId xmlns:a16="http://schemas.microsoft.com/office/drawing/2014/main" id="{A1A5EA8F-9062-4895-A04D-107EC8244EFE}"/>
              </a:ext>
            </a:extLst>
          </p:cNvPr>
          <p:cNvGrpSpPr/>
          <p:nvPr/>
        </p:nvGrpSpPr>
        <p:grpSpPr>
          <a:xfrm>
            <a:off x="0" y="258483"/>
            <a:ext cx="12192000" cy="478498"/>
            <a:chOff x="0" y="258483"/>
            <a:chExt cx="12192000" cy="478498"/>
          </a:xfrm>
        </p:grpSpPr>
        <p:sp>
          <p:nvSpPr>
            <p:cNvPr id="11" name="Rectangle 10">
              <a:extLst>
                <a:ext uri="{FF2B5EF4-FFF2-40B4-BE49-F238E27FC236}">
                  <a16:creationId xmlns:a16="http://schemas.microsoft.com/office/drawing/2014/main" id="{CBCAC758-F1B3-4DBD-9332-08C1FB73F1C1}"/>
                </a:ext>
              </a:extLst>
            </p:cNvPr>
            <p:cNvSpPr/>
            <p:nvPr/>
          </p:nvSpPr>
          <p:spPr>
            <a:xfrm>
              <a:off x="1" y="258483"/>
              <a:ext cx="9991700" cy="478498"/>
            </a:xfrm>
            <a:prstGeom prst="rect">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02FECE0-D7ED-45DF-B2D6-A5E92EFA111D}"/>
                </a:ext>
              </a:extLst>
            </p:cNvPr>
            <p:cNvSpPr/>
            <p:nvPr/>
          </p:nvSpPr>
          <p:spPr>
            <a:xfrm>
              <a:off x="0" y="258483"/>
              <a:ext cx="12192000" cy="478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HSQE statistics</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60E1941E-F37F-47BC-ABA4-4FC1F920B9CA}"/>
                </a:ext>
              </a:extLst>
            </p:cNvPr>
            <p:cNvSpPr/>
            <p:nvPr/>
          </p:nvSpPr>
          <p:spPr>
            <a:xfrm>
              <a:off x="9752302" y="258483"/>
              <a:ext cx="478800" cy="478498"/>
            </a:xfrm>
            <a:prstGeom prst="ellipse">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extBox 3">
            <a:extLst>
              <a:ext uri="{FF2B5EF4-FFF2-40B4-BE49-F238E27FC236}">
                <a16:creationId xmlns:a16="http://schemas.microsoft.com/office/drawing/2014/main" id="{5096617F-9F6B-2459-F940-2EB29C4C1822}"/>
              </a:ext>
            </a:extLst>
          </p:cNvPr>
          <p:cNvSpPr txBox="1"/>
          <p:nvPr/>
        </p:nvSpPr>
        <p:spPr>
          <a:xfrm>
            <a:off x="2895600" y="5085347"/>
            <a:ext cx="6400798" cy="461665"/>
          </a:xfrm>
          <a:prstGeom prst="rect">
            <a:avLst/>
          </a:prstGeom>
          <a:solidFill>
            <a:srgbClr val="E41A17"/>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FFFFFF"/>
                </a:solidFill>
                <a:latin typeface="Ubuntu"/>
              </a:rPr>
              <a:t>1,550,287 hours worked since last RIDDOR</a:t>
            </a:r>
          </a:p>
        </p:txBody>
      </p:sp>
    </p:spTree>
    <p:extLst>
      <p:ext uri="{BB962C8B-B14F-4D97-AF65-F5344CB8AC3E}">
        <p14:creationId xmlns:p14="http://schemas.microsoft.com/office/powerpoint/2010/main" val="203695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596F5D-7416-4A02-9972-76E03AF433E2}"/>
              </a:ext>
            </a:extLst>
          </p:cNvPr>
          <p:cNvPicPr>
            <a:picLocks noChangeAspect="1"/>
          </p:cNvPicPr>
          <p:nvPr/>
        </p:nvPicPr>
        <p:blipFill>
          <a:blip r:embed="rId3"/>
          <a:stretch>
            <a:fillRect/>
          </a:stretch>
        </p:blipFill>
        <p:spPr>
          <a:xfrm>
            <a:off x="6838764" y="5980831"/>
            <a:ext cx="5255207" cy="737680"/>
          </a:xfrm>
          <a:prstGeom prst="rect">
            <a:avLst/>
          </a:prstGeom>
        </p:spPr>
      </p:pic>
      <p:pic>
        <p:nvPicPr>
          <p:cNvPr id="10" name="Picture 9">
            <a:extLst>
              <a:ext uri="{FF2B5EF4-FFF2-40B4-BE49-F238E27FC236}">
                <a16:creationId xmlns:a16="http://schemas.microsoft.com/office/drawing/2014/main" id="{8A4270C2-AF32-4461-B823-A99EFEB368E3}"/>
              </a:ext>
            </a:extLst>
          </p:cNvPr>
          <p:cNvPicPr>
            <a:picLocks noChangeAspect="1"/>
          </p:cNvPicPr>
          <p:nvPr/>
        </p:nvPicPr>
        <p:blipFill>
          <a:blip r:embed="rId4"/>
          <a:stretch>
            <a:fillRect/>
          </a:stretch>
        </p:blipFill>
        <p:spPr>
          <a:xfrm>
            <a:off x="98029" y="5918341"/>
            <a:ext cx="1656188" cy="765987"/>
          </a:xfrm>
          <a:prstGeom prst="rect">
            <a:avLst/>
          </a:prstGeom>
        </p:spPr>
      </p:pic>
      <p:grpSp>
        <p:nvGrpSpPr>
          <p:cNvPr id="84" name="Group 83">
            <a:extLst>
              <a:ext uri="{FF2B5EF4-FFF2-40B4-BE49-F238E27FC236}">
                <a16:creationId xmlns:a16="http://schemas.microsoft.com/office/drawing/2014/main" id="{A81375BB-F38C-4504-B501-ABC46E1E23D0}"/>
              </a:ext>
            </a:extLst>
          </p:cNvPr>
          <p:cNvGrpSpPr/>
          <p:nvPr/>
        </p:nvGrpSpPr>
        <p:grpSpPr>
          <a:xfrm>
            <a:off x="2019300" y="1068410"/>
            <a:ext cx="8153400" cy="4721180"/>
            <a:chOff x="5540939" y="1198687"/>
            <a:chExt cx="6096159" cy="3529946"/>
          </a:xfrm>
        </p:grpSpPr>
        <p:graphicFrame>
          <p:nvGraphicFramePr>
            <p:cNvPr id="4" name="Diagram 3">
              <a:extLst>
                <a:ext uri="{FF2B5EF4-FFF2-40B4-BE49-F238E27FC236}">
                  <a16:creationId xmlns:a16="http://schemas.microsoft.com/office/drawing/2014/main" id="{8263DCBF-CB25-4FFF-879E-A524A5FAB5E9}"/>
                </a:ext>
              </a:extLst>
            </p:cNvPr>
            <p:cNvGraphicFramePr/>
            <p:nvPr/>
          </p:nvGraphicFramePr>
          <p:xfrm>
            <a:off x="6588953" y="1581150"/>
            <a:ext cx="4721224" cy="31474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Diagonal Stripe 4">
              <a:extLst>
                <a:ext uri="{FF2B5EF4-FFF2-40B4-BE49-F238E27FC236}">
                  <a16:creationId xmlns:a16="http://schemas.microsoft.com/office/drawing/2014/main" id="{A418C7C6-ED40-4929-AA44-D5893923878F}"/>
                </a:ext>
              </a:extLst>
            </p:cNvPr>
            <p:cNvSpPr/>
            <p:nvPr/>
          </p:nvSpPr>
          <p:spPr>
            <a:xfrm>
              <a:off x="8550045" y="1592386"/>
              <a:ext cx="384334" cy="510734"/>
            </a:xfrm>
            <a:prstGeom prst="diagStripe">
              <a:avLst>
                <a:gd name="adj" fmla="val 0"/>
              </a:avLst>
            </a:prstGeom>
            <a:solidFill>
              <a:srgbClr val="223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Rectangle 20">
              <a:extLst>
                <a:ext uri="{FF2B5EF4-FFF2-40B4-BE49-F238E27FC236}">
                  <a16:creationId xmlns:a16="http://schemas.microsoft.com/office/drawing/2014/main" id="{F603A166-68C6-4706-9CA6-89F2E22428C4}"/>
                </a:ext>
              </a:extLst>
            </p:cNvPr>
            <p:cNvSpPr/>
            <p:nvPr/>
          </p:nvSpPr>
          <p:spPr>
            <a:xfrm>
              <a:off x="5579197" y="1592386"/>
              <a:ext cx="2970848" cy="510734"/>
            </a:xfrm>
            <a:prstGeom prst="rect">
              <a:avLst/>
            </a:prstGeom>
            <a:solidFill>
              <a:srgbClr val="223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Diagonal Stripe 43">
              <a:extLst>
                <a:ext uri="{FF2B5EF4-FFF2-40B4-BE49-F238E27FC236}">
                  <a16:creationId xmlns:a16="http://schemas.microsoft.com/office/drawing/2014/main" id="{8A342F54-90BA-45C7-9898-EBEF21341596}"/>
                </a:ext>
              </a:extLst>
            </p:cNvPr>
            <p:cNvSpPr/>
            <p:nvPr/>
          </p:nvSpPr>
          <p:spPr>
            <a:xfrm>
              <a:off x="8156185" y="2114356"/>
              <a:ext cx="384334" cy="510734"/>
            </a:xfrm>
            <a:prstGeom prst="diagStripe">
              <a:avLst>
                <a:gd name="adj" fmla="val 0"/>
              </a:avLst>
            </a:prstGeom>
            <a:solidFill>
              <a:srgbClr val="223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5" name="Rectangle 44">
              <a:extLst>
                <a:ext uri="{FF2B5EF4-FFF2-40B4-BE49-F238E27FC236}">
                  <a16:creationId xmlns:a16="http://schemas.microsoft.com/office/drawing/2014/main" id="{666229EC-6DCC-4436-954A-9C24B2F28453}"/>
                </a:ext>
              </a:extLst>
            </p:cNvPr>
            <p:cNvSpPr/>
            <p:nvPr/>
          </p:nvSpPr>
          <p:spPr>
            <a:xfrm>
              <a:off x="5579197" y="2114356"/>
              <a:ext cx="2576988" cy="510734"/>
            </a:xfrm>
            <a:prstGeom prst="rect">
              <a:avLst/>
            </a:prstGeom>
            <a:solidFill>
              <a:srgbClr val="223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Diagonal Stripe 49">
              <a:extLst>
                <a:ext uri="{FF2B5EF4-FFF2-40B4-BE49-F238E27FC236}">
                  <a16:creationId xmlns:a16="http://schemas.microsoft.com/office/drawing/2014/main" id="{8CD01FA5-8074-47C2-A9E7-951181F83F4F}"/>
                </a:ext>
              </a:extLst>
            </p:cNvPr>
            <p:cNvSpPr/>
            <p:nvPr/>
          </p:nvSpPr>
          <p:spPr>
            <a:xfrm>
              <a:off x="7767088" y="2636326"/>
              <a:ext cx="384334" cy="510734"/>
            </a:xfrm>
            <a:prstGeom prst="diagStripe">
              <a:avLst>
                <a:gd name="adj" fmla="val 0"/>
              </a:avLst>
            </a:prstGeom>
            <a:solidFill>
              <a:srgbClr val="223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1" name="Rectangle 50">
              <a:extLst>
                <a:ext uri="{FF2B5EF4-FFF2-40B4-BE49-F238E27FC236}">
                  <a16:creationId xmlns:a16="http://schemas.microsoft.com/office/drawing/2014/main" id="{FB887AFE-5A50-4049-BFE6-CB2BB7DE91EB}"/>
                </a:ext>
              </a:extLst>
            </p:cNvPr>
            <p:cNvSpPr/>
            <p:nvPr/>
          </p:nvSpPr>
          <p:spPr>
            <a:xfrm>
              <a:off x="5579197" y="2636326"/>
              <a:ext cx="2187891" cy="510734"/>
            </a:xfrm>
            <a:prstGeom prst="rect">
              <a:avLst/>
            </a:prstGeom>
            <a:solidFill>
              <a:srgbClr val="223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Diagonal Stripe 61">
              <a:extLst>
                <a:ext uri="{FF2B5EF4-FFF2-40B4-BE49-F238E27FC236}">
                  <a16:creationId xmlns:a16="http://schemas.microsoft.com/office/drawing/2014/main" id="{E3E579AC-3E3E-4A1B-830A-A585DFB42619}"/>
                </a:ext>
              </a:extLst>
            </p:cNvPr>
            <p:cNvSpPr/>
            <p:nvPr/>
          </p:nvSpPr>
          <p:spPr>
            <a:xfrm>
              <a:off x="7370053" y="3161471"/>
              <a:ext cx="384334" cy="510734"/>
            </a:xfrm>
            <a:prstGeom prst="diagStripe">
              <a:avLst>
                <a:gd name="adj" fmla="val 0"/>
              </a:avLst>
            </a:prstGeom>
            <a:solidFill>
              <a:srgbClr val="223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3" name="Rectangle 62">
              <a:extLst>
                <a:ext uri="{FF2B5EF4-FFF2-40B4-BE49-F238E27FC236}">
                  <a16:creationId xmlns:a16="http://schemas.microsoft.com/office/drawing/2014/main" id="{1305D004-683A-41EA-901C-9589FECDDDF2}"/>
                </a:ext>
              </a:extLst>
            </p:cNvPr>
            <p:cNvSpPr/>
            <p:nvPr/>
          </p:nvSpPr>
          <p:spPr>
            <a:xfrm>
              <a:off x="5579197" y="3161471"/>
              <a:ext cx="1790856" cy="510734"/>
            </a:xfrm>
            <a:prstGeom prst="rect">
              <a:avLst/>
            </a:prstGeom>
            <a:solidFill>
              <a:srgbClr val="223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Diagonal Stripe 64">
              <a:extLst>
                <a:ext uri="{FF2B5EF4-FFF2-40B4-BE49-F238E27FC236}">
                  <a16:creationId xmlns:a16="http://schemas.microsoft.com/office/drawing/2014/main" id="{CEF13075-EF21-4C0F-84EF-67053B6A67B4}"/>
                </a:ext>
              </a:extLst>
            </p:cNvPr>
            <p:cNvSpPr/>
            <p:nvPr/>
          </p:nvSpPr>
          <p:spPr>
            <a:xfrm>
              <a:off x="6977781" y="3686616"/>
              <a:ext cx="384334" cy="510734"/>
            </a:xfrm>
            <a:prstGeom prst="diagStripe">
              <a:avLst>
                <a:gd name="adj" fmla="val 0"/>
              </a:avLst>
            </a:prstGeom>
            <a:solidFill>
              <a:srgbClr val="223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6" name="Rectangle 65">
              <a:extLst>
                <a:ext uri="{FF2B5EF4-FFF2-40B4-BE49-F238E27FC236}">
                  <a16:creationId xmlns:a16="http://schemas.microsoft.com/office/drawing/2014/main" id="{B411F926-CF51-4EDA-8300-996698805D56}"/>
                </a:ext>
              </a:extLst>
            </p:cNvPr>
            <p:cNvSpPr/>
            <p:nvPr/>
          </p:nvSpPr>
          <p:spPr>
            <a:xfrm>
              <a:off x="5579197" y="3686616"/>
              <a:ext cx="1398584" cy="510734"/>
            </a:xfrm>
            <a:prstGeom prst="rect">
              <a:avLst/>
            </a:prstGeom>
            <a:solidFill>
              <a:srgbClr val="223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Diagonal Stripe 70">
              <a:extLst>
                <a:ext uri="{FF2B5EF4-FFF2-40B4-BE49-F238E27FC236}">
                  <a16:creationId xmlns:a16="http://schemas.microsoft.com/office/drawing/2014/main" id="{79084DA9-C388-466A-BC75-A0F4B949AD45}"/>
                </a:ext>
              </a:extLst>
            </p:cNvPr>
            <p:cNvSpPr/>
            <p:nvPr/>
          </p:nvSpPr>
          <p:spPr>
            <a:xfrm>
              <a:off x="6582333" y="4211762"/>
              <a:ext cx="384334" cy="510734"/>
            </a:xfrm>
            <a:prstGeom prst="diagStripe">
              <a:avLst>
                <a:gd name="adj" fmla="val 0"/>
              </a:avLst>
            </a:prstGeom>
            <a:solidFill>
              <a:srgbClr val="223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2" name="Rectangle 71">
              <a:extLst>
                <a:ext uri="{FF2B5EF4-FFF2-40B4-BE49-F238E27FC236}">
                  <a16:creationId xmlns:a16="http://schemas.microsoft.com/office/drawing/2014/main" id="{0F06C1BC-FA07-4FE5-840A-91B1F52EED88}"/>
                </a:ext>
              </a:extLst>
            </p:cNvPr>
            <p:cNvSpPr/>
            <p:nvPr/>
          </p:nvSpPr>
          <p:spPr>
            <a:xfrm>
              <a:off x="5579197" y="4211762"/>
              <a:ext cx="1003135" cy="510734"/>
            </a:xfrm>
            <a:prstGeom prst="rect">
              <a:avLst/>
            </a:prstGeom>
            <a:solidFill>
              <a:srgbClr val="223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TextBox 72">
              <a:extLst>
                <a:ext uri="{FF2B5EF4-FFF2-40B4-BE49-F238E27FC236}">
                  <a16:creationId xmlns:a16="http://schemas.microsoft.com/office/drawing/2014/main" id="{6D0F8E7C-B864-4B47-AAEB-CB5B9D83C24E}"/>
                </a:ext>
              </a:extLst>
            </p:cNvPr>
            <p:cNvSpPr txBox="1"/>
            <p:nvPr/>
          </p:nvSpPr>
          <p:spPr>
            <a:xfrm>
              <a:off x="5542364" y="4197350"/>
              <a:ext cx="1311269" cy="458884"/>
            </a:xfrm>
            <a:prstGeom prst="rect">
              <a:avLst/>
            </a:prstGeom>
            <a:noFill/>
          </p:spPr>
          <p:txBody>
            <a:bodyPr wrap="square" rtlCol="0">
              <a:spAutoFit/>
            </a:bodyPr>
            <a:lstStyle/>
            <a:p>
              <a:r>
                <a:rPr lang="en-GB" b="1" dirty="0">
                  <a:solidFill>
                    <a:schemeClr val="bg1"/>
                  </a:solidFill>
                  <a:latin typeface="Ubuntu" panose="020B0504030602030204" pitchFamily="34" charset="0"/>
                </a:rPr>
                <a:t>Hazard</a:t>
              </a:r>
            </a:p>
            <a:p>
              <a:r>
                <a:rPr lang="en-GB" b="1" dirty="0">
                  <a:solidFill>
                    <a:schemeClr val="bg1"/>
                  </a:solidFill>
                  <a:latin typeface="Ubuntu" panose="020B0504030602030204" pitchFamily="34" charset="0"/>
                </a:rPr>
                <a:t>Observations</a:t>
              </a:r>
            </a:p>
          </p:txBody>
        </p:sp>
        <p:sp>
          <p:nvSpPr>
            <p:cNvPr id="74" name="TextBox 73">
              <a:extLst>
                <a:ext uri="{FF2B5EF4-FFF2-40B4-BE49-F238E27FC236}">
                  <a16:creationId xmlns:a16="http://schemas.microsoft.com/office/drawing/2014/main" id="{EDE41CC3-E9F5-4575-8A98-BF136B88BAC5}"/>
                </a:ext>
              </a:extLst>
            </p:cNvPr>
            <p:cNvSpPr txBox="1"/>
            <p:nvPr/>
          </p:nvSpPr>
          <p:spPr>
            <a:xfrm>
              <a:off x="5543789" y="3657794"/>
              <a:ext cx="1311269" cy="262219"/>
            </a:xfrm>
            <a:prstGeom prst="rect">
              <a:avLst/>
            </a:prstGeom>
            <a:noFill/>
          </p:spPr>
          <p:txBody>
            <a:bodyPr wrap="square" rtlCol="0">
              <a:spAutoFit/>
            </a:bodyPr>
            <a:lstStyle/>
            <a:p>
              <a:r>
                <a:rPr lang="en-GB" b="1" dirty="0">
                  <a:solidFill>
                    <a:schemeClr val="bg1"/>
                  </a:solidFill>
                  <a:latin typeface="Ubuntu" panose="020B0504030602030204" pitchFamily="34" charset="0"/>
                </a:rPr>
                <a:t>Near miss</a:t>
              </a:r>
            </a:p>
          </p:txBody>
        </p:sp>
        <p:sp>
          <p:nvSpPr>
            <p:cNvPr id="75" name="TextBox 74">
              <a:extLst>
                <a:ext uri="{FF2B5EF4-FFF2-40B4-BE49-F238E27FC236}">
                  <a16:creationId xmlns:a16="http://schemas.microsoft.com/office/drawing/2014/main" id="{FEF5E385-0208-4C1F-8CC6-C8533EB744B2}"/>
                </a:ext>
              </a:extLst>
            </p:cNvPr>
            <p:cNvSpPr txBox="1"/>
            <p:nvPr/>
          </p:nvSpPr>
          <p:spPr>
            <a:xfrm>
              <a:off x="5540939" y="3147059"/>
              <a:ext cx="1311269" cy="458884"/>
            </a:xfrm>
            <a:prstGeom prst="rect">
              <a:avLst/>
            </a:prstGeom>
            <a:noFill/>
          </p:spPr>
          <p:txBody>
            <a:bodyPr wrap="square" rtlCol="0">
              <a:spAutoFit/>
            </a:bodyPr>
            <a:lstStyle/>
            <a:p>
              <a:r>
                <a:rPr lang="en-GB" b="1" dirty="0">
                  <a:solidFill>
                    <a:schemeClr val="bg1"/>
                  </a:solidFill>
                  <a:latin typeface="Ubuntu" panose="020B0504030602030204" pitchFamily="34" charset="0"/>
                </a:rPr>
                <a:t>Medical treatment</a:t>
              </a:r>
            </a:p>
          </p:txBody>
        </p:sp>
        <p:sp>
          <p:nvSpPr>
            <p:cNvPr id="76" name="TextBox 75">
              <a:extLst>
                <a:ext uri="{FF2B5EF4-FFF2-40B4-BE49-F238E27FC236}">
                  <a16:creationId xmlns:a16="http://schemas.microsoft.com/office/drawing/2014/main" id="{981F44C2-3328-458E-AB06-E025C89F6AF7}"/>
                </a:ext>
              </a:extLst>
            </p:cNvPr>
            <p:cNvSpPr txBox="1"/>
            <p:nvPr/>
          </p:nvSpPr>
          <p:spPr>
            <a:xfrm>
              <a:off x="5542364" y="2607503"/>
              <a:ext cx="1311269" cy="262219"/>
            </a:xfrm>
            <a:prstGeom prst="rect">
              <a:avLst/>
            </a:prstGeom>
            <a:noFill/>
          </p:spPr>
          <p:txBody>
            <a:bodyPr wrap="square" rtlCol="0">
              <a:spAutoFit/>
            </a:bodyPr>
            <a:lstStyle/>
            <a:p>
              <a:r>
                <a:rPr lang="en-GB" b="1" dirty="0">
                  <a:solidFill>
                    <a:schemeClr val="bg1"/>
                  </a:solidFill>
                  <a:latin typeface="Ubuntu" panose="020B0504030602030204" pitchFamily="34" charset="0"/>
                </a:rPr>
                <a:t>Lost time</a:t>
              </a:r>
            </a:p>
          </p:txBody>
        </p:sp>
        <p:sp>
          <p:nvSpPr>
            <p:cNvPr id="77" name="TextBox 76">
              <a:extLst>
                <a:ext uri="{FF2B5EF4-FFF2-40B4-BE49-F238E27FC236}">
                  <a16:creationId xmlns:a16="http://schemas.microsoft.com/office/drawing/2014/main" id="{EE587E68-2037-4A5F-A7C1-9887F2DEDC14}"/>
                </a:ext>
              </a:extLst>
            </p:cNvPr>
            <p:cNvSpPr txBox="1"/>
            <p:nvPr/>
          </p:nvSpPr>
          <p:spPr>
            <a:xfrm>
              <a:off x="5540939" y="2101913"/>
              <a:ext cx="1311269" cy="262219"/>
            </a:xfrm>
            <a:prstGeom prst="rect">
              <a:avLst/>
            </a:prstGeom>
            <a:noFill/>
          </p:spPr>
          <p:txBody>
            <a:bodyPr wrap="square" rtlCol="0">
              <a:spAutoFit/>
            </a:bodyPr>
            <a:lstStyle/>
            <a:p>
              <a:r>
                <a:rPr lang="en-GB" b="1" dirty="0" err="1">
                  <a:solidFill>
                    <a:schemeClr val="bg1"/>
                  </a:solidFill>
                  <a:latin typeface="Ubuntu" panose="020B0504030602030204" pitchFamily="34" charset="0"/>
                </a:rPr>
                <a:t>Riddor</a:t>
              </a:r>
              <a:endParaRPr lang="en-GB" b="1" dirty="0">
                <a:solidFill>
                  <a:schemeClr val="bg1"/>
                </a:solidFill>
                <a:latin typeface="Ubuntu" panose="020B0504030602030204" pitchFamily="34" charset="0"/>
              </a:endParaRPr>
            </a:p>
          </p:txBody>
        </p:sp>
        <p:sp>
          <p:nvSpPr>
            <p:cNvPr id="78" name="TextBox 77">
              <a:extLst>
                <a:ext uri="{FF2B5EF4-FFF2-40B4-BE49-F238E27FC236}">
                  <a16:creationId xmlns:a16="http://schemas.microsoft.com/office/drawing/2014/main" id="{8CF38358-A455-4EB6-90FE-3D15C5092754}"/>
                </a:ext>
              </a:extLst>
            </p:cNvPr>
            <p:cNvSpPr txBox="1"/>
            <p:nvPr/>
          </p:nvSpPr>
          <p:spPr>
            <a:xfrm>
              <a:off x="5542364" y="1562357"/>
              <a:ext cx="1311269" cy="262219"/>
            </a:xfrm>
            <a:prstGeom prst="rect">
              <a:avLst/>
            </a:prstGeom>
            <a:noFill/>
          </p:spPr>
          <p:txBody>
            <a:bodyPr wrap="square" rtlCol="0">
              <a:spAutoFit/>
            </a:bodyPr>
            <a:lstStyle/>
            <a:p>
              <a:r>
                <a:rPr lang="en-GB" b="1" dirty="0">
                  <a:solidFill>
                    <a:schemeClr val="bg1"/>
                  </a:solidFill>
                  <a:latin typeface="Ubuntu" panose="020B0504030602030204" pitchFamily="34" charset="0"/>
                </a:rPr>
                <a:t>Fatality</a:t>
              </a:r>
            </a:p>
          </p:txBody>
        </p:sp>
        <p:cxnSp>
          <p:nvCxnSpPr>
            <p:cNvPr id="80" name="Straight Arrow Connector 79">
              <a:extLst>
                <a:ext uri="{FF2B5EF4-FFF2-40B4-BE49-F238E27FC236}">
                  <a16:creationId xmlns:a16="http://schemas.microsoft.com/office/drawing/2014/main" id="{5BB7610C-F787-4FC7-9BCB-BD7A003FA189}"/>
                </a:ext>
              </a:extLst>
            </p:cNvPr>
            <p:cNvCxnSpPr>
              <a:cxnSpLocks/>
            </p:cNvCxnSpPr>
            <p:nvPr/>
          </p:nvCxnSpPr>
          <p:spPr>
            <a:xfrm flipH="1" flipV="1">
              <a:off x="9468907" y="1562357"/>
              <a:ext cx="2168191" cy="2777233"/>
            </a:xfrm>
            <a:prstGeom prst="straightConnector1">
              <a:avLst/>
            </a:prstGeom>
            <a:ln w="152400">
              <a:solidFill>
                <a:srgbClr val="223F88"/>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BF25F034-0CEA-4755-A71C-057AA3D584A9}"/>
                </a:ext>
              </a:extLst>
            </p:cNvPr>
            <p:cNvSpPr txBox="1"/>
            <p:nvPr/>
          </p:nvSpPr>
          <p:spPr>
            <a:xfrm rot="3054525">
              <a:off x="9893456" y="2479190"/>
              <a:ext cx="2187483" cy="546290"/>
            </a:xfrm>
            <a:prstGeom prst="rect">
              <a:avLst/>
            </a:prstGeom>
            <a:noFill/>
          </p:spPr>
          <p:txBody>
            <a:bodyPr wrap="square" rtlCol="0">
              <a:spAutoFit/>
            </a:bodyPr>
            <a:lstStyle/>
            <a:p>
              <a:pPr algn="ctr"/>
              <a:r>
                <a:rPr lang="en-GB" sz="4400" b="1" dirty="0">
                  <a:solidFill>
                    <a:srgbClr val="223F88"/>
                  </a:solidFill>
                  <a:latin typeface="Ubuntu" panose="020B0504030602030204" pitchFamily="34" charset="0"/>
                </a:rPr>
                <a:t>SEVERITY</a:t>
              </a:r>
            </a:p>
          </p:txBody>
        </p:sp>
        <p:sp>
          <p:nvSpPr>
            <p:cNvPr id="83" name="TextBox 82">
              <a:extLst>
                <a:ext uri="{FF2B5EF4-FFF2-40B4-BE49-F238E27FC236}">
                  <a16:creationId xmlns:a16="http://schemas.microsoft.com/office/drawing/2014/main" id="{E4CBD108-6B3D-4531-AB30-5ABD6F277F37}"/>
                </a:ext>
              </a:extLst>
            </p:cNvPr>
            <p:cNvSpPr txBox="1"/>
            <p:nvPr/>
          </p:nvSpPr>
          <p:spPr>
            <a:xfrm>
              <a:off x="5579197" y="1198687"/>
              <a:ext cx="6057901" cy="262219"/>
            </a:xfrm>
            <a:prstGeom prst="rect">
              <a:avLst/>
            </a:prstGeom>
            <a:solidFill>
              <a:srgbClr val="223F88"/>
            </a:solidFill>
          </p:spPr>
          <p:txBody>
            <a:bodyPr wrap="square" rtlCol="0" anchor="ctr">
              <a:spAutoFit/>
            </a:bodyPr>
            <a:lstStyle/>
            <a:p>
              <a:pPr algn="ctr"/>
              <a:r>
                <a:rPr lang="en-GB" b="1" dirty="0">
                  <a:solidFill>
                    <a:schemeClr val="bg1"/>
                  </a:solidFill>
                  <a:latin typeface="Ubuntu" panose="020B0504030602030204" pitchFamily="34" charset="0"/>
                </a:rPr>
                <a:t>BREAKDOWN OF PERSONNEL INCIDENTS</a:t>
              </a:r>
            </a:p>
          </p:txBody>
        </p:sp>
      </p:grpSp>
      <p:grpSp>
        <p:nvGrpSpPr>
          <p:cNvPr id="30" name="Group 29">
            <a:extLst>
              <a:ext uri="{FF2B5EF4-FFF2-40B4-BE49-F238E27FC236}">
                <a16:creationId xmlns:a16="http://schemas.microsoft.com/office/drawing/2014/main" id="{9BA3E585-0904-453D-9734-BD17EC335212}"/>
              </a:ext>
            </a:extLst>
          </p:cNvPr>
          <p:cNvGrpSpPr/>
          <p:nvPr/>
        </p:nvGrpSpPr>
        <p:grpSpPr>
          <a:xfrm>
            <a:off x="0" y="258483"/>
            <a:ext cx="12192000" cy="478498"/>
            <a:chOff x="0" y="258483"/>
            <a:chExt cx="12192000" cy="478498"/>
          </a:xfrm>
        </p:grpSpPr>
        <p:sp>
          <p:nvSpPr>
            <p:cNvPr id="31" name="Rectangle 30">
              <a:extLst>
                <a:ext uri="{FF2B5EF4-FFF2-40B4-BE49-F238E27FC236}">
                  <a16:creationId xmlns:a16="http://schemas.microsoft.com/office/drawing/2014/main" id="{9A26149D-53B1-45A5-8EDC-00163F6442DD}"/>
                </a:ext>
              </a:extLst>
            </p:cNvPr>
            <p:cNvSpPr/>
            <p:nvPr/>
          </p:nvSpPr>
          <p:spPr>
            <a:xfrm>
              <a:off x="1" y="258483"/>
              <a:ext cx="9991700" cy="478498"/>
            </a:xfrm>
            <a:prstGeom prst="rect">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56AB3EF8-8003-4F4D-B11A-6D49CC4DDE83}"/>
                </a:ext>
              </a:extLst>
            </p:cNvPr>
            <p:cNvSpPr/>
            <p:nvPr/>
          </p:nvSpPr>
          <p:spPr>
            <a:xfrm>
              <a:off x="0" y="258483"/>
              <a:ext cx="12192000" cy="478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HSQE statistics</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58EF5DCA-4A5E-45C9-A569-2144E17FF5AE}"/>
                </a:ext>
              </a:extLst>
            </p:cNvPr>
            <p:cNvSpPr/>
            <p:nvPr/>
          </p:nvSpPr>
          <p:spPr>
            <a:xfrm>
              <a:off x="9752302" y="258483"/>
              <a:ext cx="478800" cy="478498"/>
            </a:xfrm>
            <a:prstGeom prst="ellipse">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01888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596F5D-7416-4A02-9972-76E03AF433E2}"/>
              </a:ext>
            </a:extLst>
          </p:cNvPr>
          <p:cNvPicPr>
            <a:picLocks noChangeAspect="1"/>
          </p:cNvPicPr>
          <p:nvPr/>
        </p:nvPicPr>
        <p:blipFill>
          <a:blip r:embed="rId3"/>
          <a:stretch>
            <a:fillRect/>
          </a:stretch>
        </p:blipFill>
        <p:spPr>
          <a:xfrm>
            <a:off x="6838764" y="5980831"/>
            <a:ext cx="5255207" cy="737680"/>
          </a:xfrm>
          <a:prstGeom prst="rect">
            <a:avLst/>
          </a:prstGeom>
        </p:spPr>
      </p:pic>
      <p:pic>
        <p:nvPicPr>
          <p:cNvPr id="10" name="Picture 9">
            <a:extLst>
              <a:ext uri="{FF2B5EF4-FFF2-40B4-BE49-F238E27FC236}">
                <a16:creationId xmlns:a16="http://schemas.microsoft.com/office/drawing/2014/main" id="{8A4270C2-AF32-4461-B823-A99EFEB368E3}"/>
              </a:ext>
            </a:extLst>
          </p:cNvPr>
          <p:cNvPicPr>
            <a:picLocks noChangeAspect="1"/>
          </p:cNvPicPr>
          <p:nvPr/>
        </p:nvPicPr>
        <p:blipFill>
          <a:blip r:embed="rId4"/>
          <a:stretch>
            <a:fillRect/>
          </a:stretch>
        </p:blipFill>
        <p:spPr>
          <a:xfrm>
            <a:off x="98029" y="5918341"/>
            <a:ext cx="1656188" cy="765987"/>
          </a:xfrm>
          <a:prstGeom prst="rect">
            <a:avLst/>
          </a:prstGeom>
        </p:spPr>
      </p:pic>
      <p:grpSp>
        <p:nvGrpSpPr>
          <p:cNvPr id="3" name="Group 2">
            <a:extLst>
              <a:ext uri="{FF2B5EF4-FFF2-40B4-BE49-F238E27FC236}">
                <a16:creationId xmlns:a16="http://schemas.microsoft.com/office/drawing/2014/main" id="{1A142D74-8289-4AFE-9230-2844E60FA9AC}"/>
              </a:ext>
            </a:extLst>
          </p:cNvPr>
          <p:cNvGrpSpPr/>
          <p:nvPr/>
        </p:nvGrpSpPr>
        <p:grpSpPr>
          <a:xfrm>
            <a:off x="1866900" y="1246790"/>
            <a:ext cx="8458200" cy="4364420"/>
            <a:chOff x="1657350" y="1011637"/>
            <a:chExt cx="8877300" cy="4580677"/>
          </a:xfrm>
        </p:grpSpPr>
        <p:pic>
          <p:nvPicPr>
            <p:cNvPr id="14" name="Picture 13">
              <a:extLst>
                <a:ext uri="{FF2B5EF4-FFF2-40B4-BE49-F238E27FC236}">
                  <a16:creationId xmlns:a16="http://schemas.microsoft.com/office/drawing/2014/main" id="{E53191EE-00A0-4D35-B931-025DE9C883E2}"/>
                </a:ext>
              </a:extLst>
            </p:cNvPr>
            <p:cNvPicPr>
              <a:picLocks noChangeAspect="1"/>
            </p:cNvPicPr>
            <p:nvPr/>
          </p:nvPicPr>
          <p:blipFill>
            <a:blip r:embed="rId5"/>
            <a:stretch>
              <a:fillRect/>
            </a:stretch>
          </p:blipFill>
          <p:spPr>
            <a:xfrm>
              <a:off x="1657350" y="1027124"/>
              <a:ext cx="3044190" cy="2150392"/>
            </a:xfrm>
            <a:prstGeom prst="rect">
              <a:avLst/>
            </a:prstGeom>
            <a:ln w="38100">
              <a:solidFill>
                <a:srgbClr val="223F88"/>
              </a:solidFill>
            </a:ln>
          </p:spPr>
        </p:pic>
        <p:pic>
          <p:nvPicPr>
            <p:cNvPr id="15" name="Picture 14">
              <a:extLst>
                <a:ext uri="{FF2B5EF4-FFF2-40B4-BE49-F238E27FC236}">
                  <a16:creationId xmlns:a16="http://schemas.microsoft.com/office/drawing/2014/main" id="{8356C6DB-23A0-4745-9D03-9E17482EF236}"/>
                </a:ext>
              </a:extLst>
            </p:cNvPr>
            <p:cNvPicPr>
              <a:picLocks noChangeAspect="1"/>
            </p:cNvPicPr>
            <p:nvPr/>
          </p:nvPicPr>
          <p:blipFill>
            <a:blip r:embed="rId6"/>
            <a:stretch>
              <a:fillRect/>
            </a:stretch>
          </p:blipFill>
          <p:spPr>
            <a:xfrm rot="16200000">
              <a:off x="2757146" y="2821023"/>
              <a:ext cx="2281174" cy="3259555"/>
            </a:xfrm>
            <a:prstGeom prst="rect">
              <a:avLst/>
            </a:prstGeom>
            <a:ln w="38100">
              <a:solidFill>
                <a:srgbClr val="223F88"/>
              </a:solidFill>
            </a:ln>
          </p:spPr>
        </p:pic>
        <p:pic>
          <p:nvPicPr>
            <p:cNvPr id="17" name="Picture 16">
              <a:extLst>
                <a:ext uri="{FF2B5EF4-FFF2-40B4-BE49-F238E27FC236}">
                  <a16:creationId xmlns:a16="http://schemas.microsoft.com/office/drawing/2014/main" id="{D12111C2-C59A-4FB0-9829-C0C7EFE02326}"/>
                </a:ext>
              </a:extLst>
            </p:cNvPr>
            <p:cNvPicPr>
              <a:picLocks noChangeAspect="1"/>
            </p:cNvPicPr>
            <p:nvPr/>
          </p:nvPicPr>
          <p:blipFill>
            <a:blip r:embed="rId7"/>
            <a:stretch>
              <a:fillRect/>
            </a:stretch>
          </p:blipFill>
          <p:spPr>
            <a:xfrm rot="5400000">
              <a:off x="5103798" y="778062"/>
              <a:ext cx="2165381" cy="2632532"/>
            </a:xfrm>
            <a:prstGeom prst="rect">
              <a:avLst/>
            </a:prstGeom>
            <a:ln w="38100">
              <a:solidFill>
                <a:srgbClr val="223F88"/>
              </a:solidFill>
            </a:ln>
          </p:spPr>
        </p:pic>
        <p:pic>
          <p:nvPicPr>
            <p:cNvPr id="18" name="Picture 17">
              <a:extLst>
                <a:ext uri="{FF2B5EF4-FFF2-40B4-BE49-F238E27FC236}">
                  <a16:creationId xmlns:a16="http://schemas.microsoft.com/office/drawing/2014/main" id="{1AB6CCD1-0B10-4C0D-A134-1CA4A54E5507}"/>
                </a:ext>
              </a:extLst>
            </p:cNvPr>
            <p:cNvPicPr>
              <a:picLocks noChangeAspect="1"/>
            </p:cNvPicPr>
            <p:nvPr/>
          </p:nvPicPr>
          <p:blipFill>
            <a:blip r:embed="rId8"/>
            <a:stretch>
              <a:fillRect/>
            </a:stretch>
          </p:blipFill>
          <p:spPr>
            <a:xfrm>
              <a:off x="5699572" y="3310214"/>
              <a:ext cx="4364544" cy="2282100"/>
            </a:xfrm>
            <a:prstGeom prst="rect">
              <a:avLst/>
            </a:prstGeom>
            <a:ln w="38100">
              <a:solidFill>
                <a:srgbClr val="223F88"/>
              </a:solidFill>
            </a:ln>
          </p:spPr>
        </p:pic>
        <p:pic>
          <p:nvPicPr>
            <p:cNvPr id="19" name="Picture 18" descr="A picture containing stone, soil&#10;&#10;Description automatically generated">
              <a:extLst>
                <a:ext uri="{FF2B5EF4-FFF2-40B4-BE49-F238E27FC236}">
                  <a16:creationId xmlns:a16="http://schemas.microsoft.com/office/drawing/2014/main" id="{69B7DD2E-6027-4F14-BEE0-180F13CC54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8029339" y="668285"/>
              <a:ext cx="2147409" cy="2863213"/>
            </a:xfrm>
            <a:prstGeom prst="rect">
              <a:avLst/>
            </a:prstGeom>
            <a:ln w="38100">
              <a:solidFill>
                <a:srgbClr val="223F88"/>
              </a:solidFill>
            </a:ln>
          </p:spPr>
        </p:pic>
      </p:grpSp>
      <p:grpSp>
        <p:nvGrpSpPr>
          <p:cNvPr id="13" name="Group 12">
            <a:extLst>
              <a:ext uri="{FF2B5EF4-FFF2-40B4-BE49-F238E27FC236}">
                <a16:creationId xmlns:a16="http://schemas.microsoft.com/office/drawing/2014/main" id="{C0365B76-078A-41C9-AA0D-E6F92703DFE9}"/>
              </a:ext>
            </a:extLst>
          </p:cNvPr>
          <p:cNvGrpSpPr/>
          <p:nvPr/>
        </p:nvGrpSpPr>
        <p:grpSpPr>
          <a:xfrm>
            <a:off x="0" y="258483"/>
            <a:ext cx="12192000" cy="478498"/>
            <a:chOff x="0" y="258483"/>
            <a:chExt cx="12192000" cy="478498"/>
          </a:xfrm>
        </p:grpSpPr>
        <p:sp>
          <p:nvSpPr>
            <p:cNvPr id="20" name="Rectangle 19">
              <a:extLst>
                <a:ext uri="{FF2B5EF4-FFF2-40B4-BE49-F238E27FC236}">
                  <a16:creationId xmlns:a16="http://schemas.microsoft.com/office/drawing/2014/main" id="{B3F37077-7CA1-4917-8BC6-BEEAD151C296}"/>
                </a:ext>
              </a:extLst>
            </p:cNvPr>
            <p:cNvSpPr/>
            <p:nvPr/>
          </p:nvSpPr>
          <p:spPr>
            <a:xfrm>
              <a:off x="1" y="258483"/>
              <a:ext cx="9991700" cy="478498"/>
            </a:xfrm>
            <a:prstGeom prst="rect">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0B534CC-5212-4CF4-A74B-EE8407B71075}"/>
                </a:ext>
              </a:extLst>
            </p:cNvPr>
            <p:cNvSpPr/>
            <p:nvPr/>
          </p:nvSpPr>
          <p:spPr>
            <a:xfrm>
              <a:off x="0" y="258483"/>
              <a:ext cx="12192000" cy="478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Avoiding underground services</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1CC0F568-C27C-47CF-81C4-48680D760C59}"/>
                </a:ext>
              </a:extLst>
            </p:cNvPr>
            <p:cNvSpPr/>
            <p:nvPr/>
          </p:nvSpPr>
          <p:spPr>
            <a:xfrm>
              <a:off x="9752302" y="258483"/>
              <a:ext cx="478800" cy="478498"/>
            </a:xfrm>
            <a:prstGeom prst="ellipse">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09940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596F5D-7416-4A02-9972-76E03AF433E2}"/>
              </a:ext>
            </a:extLst>
          </p:cNvPr>
          <p:cNvPicPr>
            <a:picLocks noChangeAspect="1"/>
          </p:cNvPicPr>
          <p:nvPr/>
        </p:nvPicPr>
        <p:blipFill>
          <a:blip r:embed="rId3"/>
          <a:stretch>
            <a:fillRect/>
          </a:stretch>
        </p:blipFill>
        <p:spPr>
          <a:xfrm>
            <a:off x="6838764" y="5980831"/>
            <a:ext cx="5255207" cy="737680"/>
          </a:xfrm>
          <a:prstGeom prst="rect">
            <a:avLst/>
          </a:prstGeom>
        </p:spPr>
      </p:pic>
      <p:pic>
        <p:nvPicPr>
          <p:cNvPr id="10" name="Picture 9">
            <a:extLst>
              <a:ext uri="{FF2B5EF4-FFF2-40B4-BE49-F238E27FC236}">
                <a16:creationId xmlns:a16="http://schemas.microsoft.com/office/drawing/2014/main" id="{8A4270C2-AF32-4461-B823-A99EFEB368E3}"/>
              </a:ext>
            </a:extLst>
          </p:cNvPr>
          <p:cNvPicPr>
            <a:picLocks noChangeAspect="1"/>
          </p:cNvPicPr>
          <p:nvPr/>
        </p:nvPicPr>
        <p:blipFill>
          <a:blip r:embed="rId4"/>
          <a:stretch>
            <a:fillRect/>
          </a:stretch>
        </p:blipFill>
        <p:spPr>
          <a:xfrm>
            <a:off x="98029" y="5918341"/>
            <a:ext cx="1656188" cy="765987"/>
          </a:xfrm>
          <a:prstGeom prst="rect">
            <a:avLst/>
          </a:prstGeom>
        </p:spPr>
      </p:pic>
      <p:pic>
        <p:nvPicPr>
          <p:cNvPr id="14" name="Picture 13" descr="A picture containing graphical user interface&#10;&#10;Description automatically generated">
            <a:extLst>
              <a:ext uri="{FF2B5EF4-FFF2-40B4-BE49-F238E27FC236}">
                <a16:creationId xmlns:a16="http://schemas.microsoft.com/office/drawing/2014/main" id="{4D6C6B3D-4BB3-4BB5-AAED-D11BDD7AD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4217" y="893707"/>
            <a:ext cx="8223885" cy="4718338"/>
          </a:xfrm>
          <a:prstGeom prst="rect">
            <a:avLst/>
          </a:prstGeom>
          <a:ln w="38100">
            <a:solidFill>
              <a:srgbClr val="223F88"/>
            </a:solidFill>
          </a:ln>
        </p:spPr>
      </p:pic>
      <p:pic>
        <p:nvPicPr>
          <p:cNvPr id="15" name="Picture 2" descr="See the source image">
            <a:extLst>
              <a:ext uri="{FF2B5EF4-FFF2-40B4-BE49-F238E27FC236}">
                <a16:creationId xmlns:a16="http://schemas.microsoft.com/office/drawing/2014/main" id="{AEBC1E79-8FF8-4F2A-BB6A-FB8F2D02D8D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875" b="95875" l="10000" r="90000">
                        <a14:foregroundMark x1="65250" y1="7500" x2="49000" y2="1875"/>
                        <a14:foregroundMark x1="35631" y1="10062" x2="32875" y2="11750"/>
                        <a14:foregroundMark x1="49000" y1="1875" x2="42285" y2="5987"/>
                        <a14:foregroundMark x1="32875" y1="11750" x2="47875" y2="20875"/>
                        <a14:foregroundMark x1="47875" y1="20875" x2="50000" y2="19500"/>
                        <a14:foregroundMark x1="42750" y1="90375" x2="56875" y2="88375"/>
                        <a14:foregroundMark x1="43125" y1="95875" x2="56750" y2="92000"/>
                        <a14:foregroundMark x1="40750" y1="49875" x2="53000" y2="51375"/>
                        <a14:foregroundMark x1="42500" y1="52250" x2="51375" y2="54000"/>
                        <a14:foregroundMark x1="42000" y1="82250" x2="55625" y2="82625"/>
                        <a14:foregroundMark x1="39500" y1="41375" x2="54500" y2="42750"/>
                        <a14:backgroundMark x1="38000" y1="9000" x2="37500" y2="8750"/>
                        <a14:backgroundMark x1="37250" y1="9500" x2="39625" y2="8375"/>
                        <a14:backgroundMark x1="36625" y1="10375" x2="36250" y2="9250"/>
                        <a14:backgroundMark x1="37500" y1="9625" x2="36625" y2="8875"/>
                        <a14:backgroundMark x1="37500" y1="10375" x2="38125" y2="8750"/>
                        <a14:backgroundMark x1="39625" y1="7750" x2="41500" y2="7375"/>
                        <a14:backgroundMark x1="37375" y1="8875" x2="36250" y2="9750"/>
                        <a14:backgroundMark x1="35750" y1="9875" x2="37125" y2="9875"/>
                        <a14:backgroundMark x1="35125" y1="375" x2="45250" y2="375"/>
                      </a14:backgroundRemoval>
                    </a14:imgEffect>
                  </a14:imgLayer>
                </a14:imgProps>
              </a:ext>
              <a:ext uri="{28A0092B-C50C-407E-A947-70E740481C1C}">
                <a14:useLocalDpi xmlns:a14="http://schemas.microsoft.com/office/drawing/2010/main" val="0"/>
              </a:ext>
            </a:extLst>
          </a:blip>
          <a:srcRect/>
          <a:stretch>
            <a:fillRect/>
          </a:stretch>
        </p:blipFill>
        <p:spPr bwMode="auto">
          <a:xfrm>
            <a:off x="8891972" y="2181267"/>
            <a:ext cx="2984739" cy="29847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See the source image">
            <a:extLst>
              <a:ext uri="{FF2B5EF4-FFF2-40B4-BE49-F238E27FC236}">
                <a16:creationId xmlns:a16="http://schemas.microsoft.com/office/drawing/2014/main" id="{6B9A18C2-4A1B-45CB-AED0-52559AF2B41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800" b="93200" l="10000" r="90800">
                        <a14:foregroundMark x1="17400" y1="18200" x2="36200" y2="6800"/>
                        <a14:foregroundMark x1="36200" y1="6800" x2="21000" y2="14600"/>
                        <a14:foregroundMark x1="47600" y1="88400" x2="56600" y2="88200"/>
                        <a14:foregroundMark x1="56800" y1="89800" x2="45800" y2="87200"/>
                        <a14:foregroundMark x1="50800" y1="93200" x2="53400" y2="93000"/>
                        <a14:foregroundMark x1="11400" y1="41000" x2="10000" y2="37600"/>
                        <a14:backgroundMark x1="91200" y1="59000" x2="90400" y2="61000"/>
                        <a14:backgroundMark x1="93200" y1="57800" x2="91200" y2="58800"/>
                        <a14:backgroundMark x1="91400" y1="59600" x2="91800" y2="58600"/>
                        <a14:backgroundMark x1="91400" y1="57400" x2="90200" y2="60200"/>
                      </a14:backgroundRemoval>
                    </a14:imgEffect>
                  </a14:imgLayer>
                </a14:imgProps>
              </a:ext>
              <a:ext uri="{28A0092B-C50C-407E-A947-70E740481C1C}">
                <a14:useLocalDpi xmlns:a14="http://schemas.microsoft.com/office/drawing/2010/main" val="0"/>
              </a:ext>
            </a:extLst>
          </a:blip>
          <a:srcRect/>
          <a:stretch>
            <a:fillRect/>
          </a:stretch>
        </p:blipFill>
        <p:spPr bwMode="auto">
          <a:xfrm>
            <a:off x="8535444" y="3684873"/>
            <a:ext cx="2233468" cy="223346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0A93DF8D-C63D-4783-B7D8-610CF28F75D8}"/>
              </a:ext>
            </a:extLst>
          </p:cNvPr>
          <p:cNvGrpSpPr/>
          <p:nvPr/>
        </p:nvGrpSpPr>
        <p:grpSpPr>
          <a:xfrm>
            <a:off x="0" y="258483"/>
            <a:ext cx="12192000" cy="478498"/>
            <a:chOff x="0" y="258483"/>
            <a:chExt cx="12192000" cy="478498"/>
          </a:xfrm>
        </p:grpSpPr>
        <p:sp>
          <p:nvSpPr>
            <p:cNvPr id="12" name="Rectangle 11">
              <a:extLst>
                <a:ext uri="{FF2B5EF4-FFF2-40B4-BE49-F238E27FC236}">
                  <a16:creationId xmlns:a16="http://schemas.microsoft.com/office/drawing/2014/main" id="{46998B68-F23A-4FBD-9402-E4FD9E4C2AD3}"/>
                </a:ext>
              </a:extLst>
            </p:cNvPr>
            <p:cNvSpPr/>
            <p:nvPr/>
          </p:nvSpPr>
          <p:spPr>
            <a:xfrm>
              <a:off x="1" y="258483"/>
              <a:ext cx="9991700" cy="478498"/>
            </a:xfrm>
            <a:prstGeom prst="rect">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E6BA243-6AD4-46B0-9951-4AF245335FF4}"/>
                </a:ext>
              </a:extLst>
            </p:cNvPr>
            <p:cNvSpPr/>
            <p:nvPr/>
          </p:nvSpPr>
          <p:spPr>
            <a:xfrm>
              <a:off x="0" y="258483"/>
              <a:ext cx="12192000" cy="478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Avoiding underground services</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F5A086FC-6228-4F79-8B8A-F64B50AFD782}"/>
                </a:ext>
              </a:extLst>
            </p:cNvPr>
            <p:cNvSpPr/>
            <p:nvPr/>
          </p:nvSpPr>
          <p:spPr>
            <a:xfrm>
              <a:off x="9752302" y="258483"/>
              <a:ext cx="478800" cy="478498"/>
            </a:xfrm>
            <a:prstGeom prst="ellipse">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856144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BE25DBB-7FEB-4982-957D-4D1BEB1FFAFA}"/>
              </a:ext>
            </a:extLst>
          </p:cNvPr>
          <p:cNvPicPr>
            <a:picLocks noChangeAspect="1"/>
          </p:cNvPicPr>
          <p:nvPr/>
        </p:nvPicPr>
        <p:blipFill rotWithShape="1">
          <a:blip r:embed="rId3"/>
          <a:srcRect l="-391" t="27246" r="19291" b="13115"/>
          <a:stretch/>
        </p:blipFill>
        <p:spPr>
          <a:xfrm>
            <a:off x="1726872" y="1474216"/>
            <a:ext cx="8251230" cy="3413084"/>
          </a:xfrm>
          <a:prstGeom prst="rect">
            <a:avLst/>
          </a:prstGeom>
          <a:ln w="38100">
            <a:solidFill>
              <a:srgbClr val="223F88"/>
            </a:solidFill>
          </a:ln>
        </p:spPr>
      </p:pic>
      <p:pic>
        <p:nvPicPr>
          <p:cNvPr id="2" name="Picture 1">
            <a:extLst>
              <a:ext uri="{FF2B5EF4-FFF2-40B4-BE49-F238E27FC236}">
                <a16:creationId xmlns:a16="http://schemas.microsoft.com/office/drawing/2014/main" id="{B0596F5D-7416-4A02-9972-76E03AF433E2}"/>
              </a:ext>
            </a:extLst>
          </p:cNvPr>
          <p:cNvPicPr>
            <a:picLocks noChangeAspect="1"/>
          </p:cNvPicPr>
          <p:nvPr/>
        </p:nvPicPr>
        <p:blipFill>
          <a:blip r:embed="rId4"/>
          <a:stretch>
            <a:fillRect/>
          </a:stretch>
        </p:blipFill>
        <p:spPr>
          <a:xfrm>
            <a:off x="6838764" y="5980831"/>
            <a:ext cx="5255207" cy="737680"/>
          </a:xfrm>
          <a:prstGeom prst="rect">
            <a:avLst/>
          </a:prstGeom>
        </p:spPr>
      </p:pic>
      <p:pic>
        <p:nvPicPr>
          <p:cNvPr id="10" name="Picture 9">
            <a:extLst>
              <a:ext uri="{FF2B5EF4-FFF2-40B4-BE49-F238E27FC236}">
                <a16:creationId xmlns:a16="http://schemas.microsoft.com/office/drawing/2014/main" id="{8A4270C2-AF32-4461-B823-A99EFEB368E3}"/>
              </a:ext>
            </a:extLst>
          </p:cNvPr>
          <p:cNvPicPr>
            <a:picLocks noChangeAspect="1"/>
          </p:cNvPicPr>
          <p:nvPr/>
        </p:nvPicPr>
        <p:blipFill>
          <a:blip r:embed="rId5"/>
          <a:stretch>
            <a:fillRect/>
          </a:stretch>
        </p:blipFill>
        <p:spPr>
          <a:xfrm>
            <a:off x="98029" y="5918341"/>
            <a:ext cx="1656188" cy="765987"/>
          </a:xfrm>
          <a:prstGeom prst="rect">
            <a:avLst/>
          </a:prstGeom>
        </p:spPr>
      </p:pic>
      <p:pic>
        <p:nvPicPr>
          <p:cNvPr id="15" name="Picture 2" descr="See the source image">
            <a:extLst>
              <a:ext uri="{FF2B5EF4-FFF2-40B4-BE49-F238E27FC236}">
                <a16:creationId xmlns:a16="http://schemas.microsoft.com/office/drawing/2014/main" id="{AEBC1E79-8FF8-4F2A-BB6A-FB8F2D02D8D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875" b="95875" l="10000" r="90000">
                        <a14:foregroundMark x1="65250" y1="7500" x2="49000" y2="1875"/>
                        <a14:foregroundMark x1="35631" y1="10062" x2="32875" y2="11750"/>
                        <a14:foregroundMark x1="49000" y1="1875" x2="42285" y2="5987"/>
                        <a14:foregroundMark x1="32875" y1="11750" x2="47875" y2="20875"/>
                        <a14:foregroundMark x1="47875" y1="20875" x2="50000" y2="19500"/>
                        <a14:foregroundMark x1="42750" y1="90375" x2="56875" y2="88375"/>
                        <a14:foregroundMark x1="43125" y1="95875" x2="56750" y2="92000"/>
                        <a14:foregroundMark x1="40750" y1="49875" x2="53000" y2="51375"/>
                        <a14:foregroundMark x1="42500" y1="52250" x2="51375" y2="54000"/>
                        <a14:foregroundMark x1="42000" y1="82250" x2="55625" y2="82625"/>
                        <a14:foregroundMark x1="39500" y1="41375" x2="54500" y2="42750"/>
                        <a14:backgroundMark x1="38000" y1="9000" x2="37500" y2="8750"/>
                        <a14:backgroundMark x1="37250" y1="9500" x2="39625" y2="8375"/>
                        <a14:backgroundMark x1="36625" y1="10375" x2="36250" y2="9250"/>
                        <a14:backgroundMark x1="37500" y1="9625" x2="36625" y2="8875"/>
                        <a14:backgroundMark x1="37500" y1="10375" x2="38125" y2="8750"/>
                        <a14:backgroundMark x1="39625" y1="7750" x2="41500" y2="7375"/>
                        <a14:backgroundMark x1="37375" y1="8875" x2="36250" y2="9750"/>
                        <a14:backgroundMark x1="35750" y1="9875" x2="37125" y2="9875"/>
                        <a14:backgroundMark x1="35125" y1="375" x2="45250" y2="375"/>
                      </a14:backgroundRemoval>
                    </a14:imgEffect>
                  </a14:imgLayer>
                </a14:imgProps>
              </a:ext>
              <a:ext uri="{28A0092B-C50C-407E-A947-70E740481C1C}">
                <a14:useLocalDpi xmlns:a14="http://schemas.microsoft.com/office/drawing/2010/main" val="0"/>
              </a:ext>
            </a:extLst>
          </a:blip>
          <a:srcRect/>
          <a:stretch>
            <a:fillRect/>
          </a:stretch>
        </p:blipFill>
        <p:spPr bwMode="auto">
          <a:xfrm>
            <a:off x="8891972" y="2181267"/>
            <a:ext cx="2984739" cy="29847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See the source image">
            <a:extLst>
              <a:ext uri="{FF2B5EF4-FFF2-40B4-BE49-F238E27FC236}">
                <a16:creationId xmlns:a16="http://schemas.microsoft.com/office/drawing/2014/main" id="{6B9A18C2-4A1B-45CB-AED0-52559AF2B41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800" b="93200" l="10000" r="90800">
                        <a14:foregroundMark x1="17400" y1="18200" x2="36200" y2="6800"/>
                        <a14:foregroundMark x1="36200" y1="6800" x2="21000" y2="14600"/>
                        <a14:foregroundMark x1="47600" y1="88400" x2="56600" y2="88200"/>
                        <a14:foregroundMark x1="56800" y1="89800" x2="45800" y2="87200"/>
                        <a14:foregroundMark x1="50800" y1="93200" x2="53400" y2="93000"/>
                        <a14:foregroundMark x1="11400" y1="41000" x2="10000" y2="37600"/>
                        <a14:backgroundMark x1="91200" y1="59000" x2="90400" y2="61000"/>
                        <a14:backgroundMark x1="93200" y1="57800" x2="91200" y2="58800"/>
                        <a14:backgroundMark x1="91400" y1="59600" x2="91800" y2="58600"/>
                        <a14:backgroundMark x1="91400" y1="57400" x2="90200" y2="60200"/>
                      </a14:backgroundRemoval>
                    </a14:imgEffect>
                  </a14:imgLayer>
                </a14:imgProps>
              </a:ext>
              <a:ext uri="{28A0092B-C50C-407E-A947-70E740481C1C}">
                <a14:useLocalDpi xmlns:a14="http://schemas.microsoft.com/office/drawing/2010/main" val="0"/>
              </a:ext>
            </a:extLst>
          </a:blip>
          <a:srcRect/>
          <a:stretch>
            <a:fillRect/>
          </a:stretch>
        </p:blipFill>
        <p:spPr bwMode="auto">
          <a:xfrm>
            <a:off x="8535444" y="3684873"/>
            <a:ext cx="2233468" cy="223346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5706AEE8-B3AD-48D7-B196-ECB90073CD08}"/>
              </a:ext>
            </a:extLst>
          </p:cNvPr>
          <p:cNvGrpSpPr/>
          <p:nvPr/>
        </p:nvGrpSpPr>
        <p:grpSpPr>
          <a:xfrm>
            <a:off x="0" y="258483"/>
            <a:ext cx="12192000" cy="478498"/>
            <a:chOff x="0" y="258483"/>
            <a:chExt cx="12192000" cy="478498"/>
          </a:xfrm>
        </p:grpSpPr>
        <p:sp>
          <p:nvSpPr>
            <p:cNvPr id="14" name="Rectangle 13">
              <a:extLst>
                <a:ext uri="{FF2B5EF4-FFF2-40B4-BE49-F238E27FC236}">
                  <a16:creationId xmlns:a16="http://schemas.microsoft.com/office/drawing/2014/main" id="{4ACECB16-B467-4283-B41D-A4E6E1B20318}"/>
                </a:ext>
              </a:extLst>
            </p:cNvPr>
            <p:cNvSpPr/>
            <p:nvPr/>
          </p:nvSpPr>
          <p:spPr>
            <a:xfrm>
              <a:off x="1" y="258483"/>
              <a:ext cx="9991700" cy="478498"/>
            </a:xfrm>
            <a:prstGeom prst="rect">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B872CDDD-76FE-4A22-B4FF-E274C5E31FC4}"/>
                </a:ext>
              </a:extLst>
            </p:cNvPr>
            <p:cNvSpPr/>
            <p:nvPr/>
          </p:nvSpPr>
          <p:spPr>
            <a:xfrm>
              <a:off x="0" y="258483"/>
              <a:ext cx="12192000" cy="478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Avoiding underground services</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4ECEFBB7-5E81-4A55-BC38-F05E0701D1BF}"/>
                </a:ext>
              </a:extLst>
            </p:cNvPr>
            <p:cNvSpPr/>
            <p:nvPr/>
          </p:nvSpPr>
          <p:spPr>
            <a:xfrm>
              <a:off x="9752302" y="258483"/>
              <a:ext cx="478800" cy="478498"/>
            </a:xfrm>
            <a:prstGeom prst="ellipse">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33919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596F5D-7416-4A02-9972-76E03AF433E2}"/>
              </a:ext>
            </a:extLst>
          </p:cNvPr>
          <p:cNvPicPr>
            <a:picLocks noChangeAspect="1"/>
          </p:cNvPicPr>
          <p:nvPr/>
        </p:nvPicPr>
        <p:blipFill>
          <a:blip r:embed="rId3"/>
          <a:stretch>
            <a:fillRect/>
          </a:stretch>
        </p:blipFill>
        <p:spPr>
          <a:xfrm>
            <a:off x="6838764" y="5980831"/>
            <a:ext cx="5255207" cy="737680"/>
          </a:xfrm>
          <a:prstGeom prst="rect">
            <a:avLst/>
          </a:prstGeom>
        </p:spPr>
      </p:pic>
      <p:pic>
        <p:nvPicPr>
          <p:cNvPr id="10" name="Picture 9">
            <a:extLst>
              <a:ext uri="{FF2B5EF4-FFF2-40B4-BE49-F238E27FC236}">
                <a16:creationId xmlns:a16="http://schemas.microsoft.com/office/drawing/2014/main" id="{8A4270C2-AF32-4461-B823-A99EFEB368E3}"/>
              </a:ext>
            </a:extLst>
          </p:cNvPr>
          <p:cNvPicPr>
            <a:picLocks noChangeAspect="1"/>
          </p:cNvPicPr>
          <p:nvPr/>
        </p:nvPicPr>
        <p:blipFill>
          <a:blip r:embed="rId4"/>
          <a:stretch>
            <a:fillRect/>
          </a:stretch>
        </p:blipFill>
        <p:spPr>
          <a:xfrm>
            <a:off x="98029" y="5918341"/>
            <a:ext cx="1656188" cy="765987"/>
          </a:xfrm>
          <a:prstGeom prst="rect">
            <a:avLst/>
          </a:prstGeom>
        </p:spPr>
      </p:pic>
      <p:pic>
        <p:nvPicPr>
          <p:cNvPr id="14" name="Picture 13" descr="A group of men standing in front of a fence&#10;&#10;Description automatically generated with low confidence">
            <a:extLst>
              <a:ext uri="{FF2B5EF4-FFF2-40B4-BE49-F238E27FC236}">
                <a16:creationId xmlns:a16="http://schemas.microsoft.com/office/drawing/2014/main" id="{5096DCC6-57F1-4391-841C-80015D0A4A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5450" y="1688587"/>
            <a:ext cx="4641101" cy="3480826"/>
          </a:xfrm>
          <a:prstGeom prst="rect">
            <a:avLst/>
          </a:prstGeom>
          <a:ln w="38100">
            <a:solidFill>
              <a:srgbClr val="223F88"/>
            </a:solidFill>
          </a:ln>
        </p:spPr>
      </p:pic>
      <p:pic>
        <p:nvPicPr>
          <p:cNvPr id="15" name="Picture 2" descr="Image result for eusr">
            <a:extLst>
              <a:ext uri="{FF2B5EF4-FFF2-40B4-BE49-F238E27FC236}">
                <a16:creationId xmlns:a16="http://schemas.microsoft.com/office/drawing/2014/main" id="{39EE5149-D186-42A3-B115-4D5D484515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614" y="2021860"/>
            <a:ext cx="2876550" cy="12668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E92D0844-D292-437C-BD78-8591253269E6}"/>
              </a:ext>
            </a:extLst>
          </p:cNvPr>
          <p:cNvPicPr>
            <a:picLocks noChangeAspect="1"/>
          </p:cNvPicPr>
          <p:nvPr/>
        </p:nvPicPr>
        <p:blipFill rotWithShape="1">
          <a:blip r:embed="rId7">
            <a:extLst>
              <a:ext uri="{28A0092B-C50C-407E-A947-70E740481C1C}">
                <a14:useLocalDpi xmlns:a14="http://schemas.microsoft.com/office/drawing/2010/main" val="0"/>
              </a:ext>
            </a:extLst>
          </a:blip>
          <a:srcRect l="10330" t="47102" r="45918"/>
          <a:stretch/>
        </p:blipFill>
        <p:spPr bwMode="auto">
          <a:xfrm>
            <a:off x="231710" y="3564330"/>
            <a:ext cx="3050454" cy="1405550"/>
          </a:xfrm>
          <a:prstGeom prst="rect">
            <a:avLst/>
          </a:prstGeom>
          <a:noFill/>
          <a:ln>
            <a:noFill/>
          </a:ln>
        </p:spPr>
      </p:pic>
      <p:pic>
        <p:nvPicPr>
          <p:cNvPr id="3" name="Picture 2" descr="Nebosh Logo Vector (.EPS) Free Download">
            <a:extLst>
              <a:ext uri="{FF2B5EF4-FFF2-40B4-BE49-F238E27FC236}">
                <a16:creationId xmlns:a16="http://schemas.microsoft.com/office/drawing/2014/main" id="{C424FACD-53C8-45AE-A862-386C7769F3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51441" y="1861989"/>
            <a:ext cx="2362200" cy="28575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45E8F805-E69F-411B-A979-D1BCD1E87C78}"/>
              </a:ext>
            </a:extLst>
          </p:cNvPr>
          <p:cNvGrpSpPr/>
          <p:nvPr/>
        </p:nvGrpSpPr>
        <p:grpSpPr>
          <a:xfrm>
            <a:off x="0" y="258483"/>
            <a:ext cx="12192000" cy="478498"/>
            <a:chOff x="0" y="258483"/>
            <a:chExt cx="12192000" cy="478498"/>
          </a:xfrm>
        </p:grpSpPr>
        <p:sp>
          <p:nvSpPr>
            <p:cNvPr id="12" name="Rectangle 11">
              <a:extLst>
                <a:ext uri="{FF2B5EF4-FFF2-40B4-BE49-F238E27FC236}">
                  <a16:creationId xmlns:a16="http://schemas.microsoft.com/office/drawing/2014/main" id="{E301CA78-4093-4C0D-BFCA-B7A32F2402D8}"/>
                </a:ext>
              </a:extLst>
            </p:cNvPr>
            <p:cNvSpPr/>
            <p:nvPr/>
          </p:nvSpPr>
          <p:spPr>
            <a:xfrm>
              <a:off x="1" y="258483"/>
              <a:ext cx="9991700" cy="478498"/>
            </a:xfrm>
            <a:prstGeom prst="rect">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138E3BA2-EE7D-4829-B0DE-E6324F349499}"/>
                </a:ext>
              </a:extLst>
            </p:cNvPr>
            <p:cNvSpPr/>
            <p:nvPr/>
          </p:nvSpPr>
          <p:spPr>
            <a:xfrm>
              <a:off x="0" y="258483"/>
              <a:ext cx="12192000" cy="478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Training</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DEDED166-E36D-4698-8D50-B01116E00F2A}"/>
                </a:ext>
              </a:extLst>
            </p:cNvPr>
            <p:cNvSpPr/>
            <p:nvPr/>
          </p:nvSpPr>
          <p:spPr>
            <a:xfrm>
              <a:off x="9752302" y="258483"/>
              <a:ext cx="478800" cy="478498"/>
            </a:xfrm>
            <a:prstGeom prst="ellipse">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4550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596F5D-7416-4A02-9972-76E03AF433E2}"/>
              </a:ext>
            </a:extLst>
          </p:cNvPr>
          <p:cNvPicPr>
            <a:picLocks noChangeAspect="1"/>
          </p:cNvPicPr>
          <p:nvPr/>
        </p:nvPicPr>
        <p:blipFill>
          <a:blip r:embed="rId3"/>
          <a:stretch>
            <a:fillRect/>
          </a:stretch>
        </p:blipFill>
        <p:spPr>
          <a:xfrm>
            <a:off x="6838764" y="5980831"/>
            <a:ext cx="5255207" cy="737680"/>
          </a:xfrm>
          <a:prstGeom prst="rect">
            <a:avLst/>
          </a:prstGeom>
        </p:spPr>
      </p:pic>
      <p:pic>
        <p:nvPicPr>
          <p:cNvPr id="10" name="Picture 9">
            <a:extLst>
              <a:ext uri="{FF2B5EF4-FFF2-40B4-BE49-F238E27FC236}">
                <a16:creationId xmlns:a16="http://schemas.microsoft.com/office/drawing/2014/main" id="{8A4270C2-AF32-4461-B823-A99EFEB368E3}"/>
              </a:ext>
            </a:extLst>
          </p:cNvPr>
          <p:cNvPicPr>
            <a:picLocks noChangeAspect="1"/>
          </p:cNvPicPr>
          <p:nvPr/>
        </p:nvPicPr>
        <p:blipFill>
          <a:blip r:embed="rId4"/>
          <a:stretch>
            <a:fillRect/>
          </a:stretch>
        </p:blipFill>
        <p:spPr>
          <a:xfrm>
            <a:off x="98029" y="5918341"/>
            <a:ext cx="1656188" cy="765987"/>
          </a:xfrm>
          <a:prstGeom prst="rect">
            <a:avLst/>
          </a:prstGeom>
        </p:spPr>
      </p:pic>
      <p:grpSp>
        <p:nvGrpSpPr>
          <p:cNvPr id="3" name="Group 2">
            <a:extLst>
              <a:ext uri="{FF2B5EF4-FFF2-40B4-BE49-F238E27FC236}">
                <a16:creationId xmlns:a16="http://schemas.microsoft.com/office/drawing/2014/main" id="{0AC38561-6338-4FFD-AD4E-961192B26699}"/>
              </a:ext>
            </a:extLst>
          </p:cNvPr>
          <p:cNvGrpSpPr/>
          <p:nvPr/>
        </p:nvGrpSpPr>
        <p:grpSpPr>
          <a:xfrm>
            <a:off x="1209476" y="1711106"/>
            <a:ext cx="9773050" cy="3435790"/>
            <a:chOff x="926123" y="2112164"/>
            <a:chExt cx="7515913" cy="2642277"/>
          </a:xfrm>
        </p:grpSpPr>
        <p:pic>
          <p:nvPicPr>
            <p:cNvPr id="15" name="Picture 14">
              <a:extLst>
                <a:ext uri="{FF2B5EF4-FFF2-40B4-BE49-F238E27FC236}">
                  <a16:creationId xmlns:a16="http://schemas.microsoft.com/office/drawing/2014/main" id="{091F83CD-3766-4C0F-A974-464C1D13121B}"/>
                </a:ext>
              </a:extLst>
            </p:cNvPr>
            <p:cNvPicPr>
              <a:picLocks noChangeAspect="1"/>
            </p:cNvPicPr>
            <p:nvPr/>
          </p:nvPicPr>
          <p:blipFill>
            <a:blip r:embed="rId5"/>
            <a:stretch>
              <a:fillRect/>
            </a:stretch>
          </p:blipFill>
          <p:spPr>
            <a:xfrm>
              <a:off x="926123" y="2112317"/>
              <a:ext cx="5255207" cy="2633366"/>
            </a:xfrm>
            <a:prstGeom prst="rect">
              <a:avLst/>
            </a:prstGeom>
            <a:ln w="38100">
              <a:solidFill>
                <a:srgbClr val="223F88"/>
              </a:solidFill>
            </a:ln>
          </p:spPr>
        </p:pic>
        <p:pic>
          <p:nvPicPr>
            <p:cNvPr id="17" name="Picture 16">
              <a:extLst>
                <a:ext uri="{FF2B5EF4-FFF2-40B4-BE49-F238E27FC236}">
                  <a16:creationId xmlns:a16="http://schemas.microsoft.com/office/drawing/2014/main" id="{76A748E8-CC15-4F3C-B9D0-0174D325C61C}"/>
                </a:ext>
              </a:extLst>
            </p:cNvPr>
            <p:cNvPicPr>
              <a:picLocks noChangeAspect="1"/>
            </p:cNvPicPr>
            <p:nvPr/>
          </p:nvPicPr>
          <p:blipFill>
            <a:blip r:embed="rId6"/>
            <a:stretch>
              <a:fillRect/>
            </a:stretch>
          </p:blipFill>
          <p:spPr>
            <a:xfrm>
              <a:off x="6181330" y="2112164"/>
              <a:ext cx="2260706" cy="2642277"/>
            </a:xfrm>
            <a:prstGeom prst="rect">
              <a:avLst/>
            </a:prstGeom>
            <a:ln w="38100">
              <a:solidFill>
                <a:srgbClr val="223F88"/>
              </a:solidFill>
            </a:ln>
          </p:spPr>
        </p:pic>
      </p:grpSp>
      <p:grpSp>
        <p:nvGrpSpPr>
          <p:cNvPr id="11" name="Group 10">
            <a:extLst>
              <a:ext uri="{FF2B5EF4-FFF2-40B4-BE49-F238E27FC236}">
                <a16:creationId xmlns:a16="http://schemas.microsoft.com/office/drawing/2014/main" id="{40F8899A-1C4D-4AA3-B2BE-AE3E7F48F174}"/>
              </a:ext>
            </a:extLst>
          </p:cNvPr>
          <p:cNvGrpSpPr/>
          <p:nvPr/>
        </p:nvGrpSpPr>
        <p:grpSpPr>
          <a:xfrm>
            <a:off x="0" y="258483"/>
            <a:ext cx="12192000" cy="478498"/>
            <a:chOff x="0" y="258483"/>
            <a:chExt cx="12192000" cy="478498"/>
          </a:xfrm>
        </p:grpSpPr>
        <p:sp>
          <p:nvSpPr>
            <p:cNvPr id="13" name="Rectangle 12">
              <a:extLst>
                <a:ext uri="{FF2B5EF4-FFF2-40B4-BE49-F238E27FC236}">
                  <a16:creationId xmlns:a16="http://schemas.microsoft.com/office/drawing/2014/main" id="{A2AA2ED7-617A-43AB-A8D5-1AAC584AC731}"/>
                </a:ext>
              </a:extLst>
            </p:cNvPr>
            <p:cNvSpPr/>
            <p:nvPr/>
          </p:nvSpPr>
          <p:spPr>
            <a:xfrm>
              <a:off x="1" y="258483"/>
              <a:ext cx="9991700" cy="478498"/>
            </a:xfrm>
            <a:prstGeom prst="rect">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9E3C07-C5EE-4B8E-90B2-FBDDDC5C1E0D}"/>
                </a:ext>
              </a:extLst>
            </p:cNvPr>
            <p:cNvSpPr/>
            <p:nvPr/>
          </p:nvSpPr>
          <p:spPr>
            <a:xfrm>
              <a:off x="0" y="258483"/>
              <a:ext cx="12192000" cy="478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HSQE audits &amp; inspections</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45ACBCFA-4CC8-4D03-BB44-EA977A5F7FD3}"/>
                </a:ext>
              </a:extLst>
            </p:cNvPr>
            <p:cNvSpPr/>
            <p:nvPr/>
          </p:nvSpPr>
          <p:spPr>
            <a:xfrm>
              <a:off x="9752302" y="258483"/>
              <a:ext cx="478800" cy="478498"/>
            </a:xfrm>
            <a:prstGeom prst="ellipse">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12987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596F5D-7416-4A02-9972-76E03AF433E2}"/>
              </a:ext>
            </a:extLst>
          </p:cNvPr>
          <p:cNvPicPr>
            <a:picLocks noChangeAspect="1"/>
          </p:cNvPicPr>
          <p:nvPr/>
        </p:nvPicPr>
        <p:blipFill>
          <a:blip r:embed="rId3"/>
          <a:stretch>
            <a:fillRect/>
          </a:stretch>
        </p:blipFill>
        <p:spPr>
          <a:xfrm>
            <a:off x="6838764" y="5980831"/>
            <a:ext cx="5255207" cy="737680"/>
          </a:xfrm>
          <a:prstGeom prst="rect">
            <a:avLst/>
          </a:prstGeom>
        </p:spPr>
      </p:pic>
      <p:pic>
        <p:nvPicPr>
          <p:cNvPr id="10" name="Picture 9">
            <a:extLst>
              <a:ext uri="{FF2B5EF4-FFF2-40B4-BE49-F238E27FC236}">
                <a16:creationId xmlns:a16="http://schemas.microsoft.com/office/drawing/2014/main" id="{8A4270C2-AF32-4461-B823-A99EFEB368E3}"/>
              </a:ext>
            </a:extLst>
          </p:cNvPr>
          <p:cNvPicPr>
            <a:picLocks noChangeAspect="1"/>
          </p:cNvPicPr>
          <p:nvPr/>
        </p:nvPicPr>
        <p:blipFill>
          <a:blip r:embed="rId4"/>
          <a:stretch>
            <a:fillRect/>
          </a:stretch>
        </p:blipFill>
        <p:spPr>
          <a:xfrm>
            <a:off x="98029" y="5918341"/>
            <a:ext cx="1656188" cy="765987"/>
          </a:xfrm>
          <a:prstGeom prst="rect">
            <a:avLst/>
          </a:prstGeom>
        </p:spPr>
      </p:pic>
      <p:grpSp>
        <p:nvGrpSpPr>
          <p:cNvPr id="9" name="Group 8">
            <a:extLst>
              <a:ext uri="{FF2B5EF4-FFF2-40B4-BE49-F238E27FC236}">
                <a16:creationId xmlns:a16="http://schemas.microsoft.com/office/drawing/2014/main" id="{7992E399-ECDF-4525-99D6-FA5206F451F6}"/>
              </a:ext>
            </a:extLst>
          </p:cNvPr>
          <p:cNvGrpSpPr/>
          <p:nvPr/>
        </p:nvGrpSpPr>
        <p:grpSpPr>
          <a:xfrm>
            <a:off x="1619250" y="1185219"/>
            <a:ext cx="8924588" cy="4487562"/>
            <a:chOff x="1260012" y="931583"/>
            <a:chExt cx="9643064" cy="4848834"/>
          </a:xfrm>
        </p:grpSpPr>
        <p:pic>
          <p:nvPicPr>
            <p:cNvPr id="18" name="Picture 17">
              <a:extLst>
                <a:ext uri="{FF2B5EF4-FFF2-40B4-BE49-F238E27FC236}">
                  <a16:creationId xmlns:a16="http://schemas.microsoft.com/office/drawing/2014/main" id="{573B05E9-AECA-4FB2-BA1A-5FE37EA91EF2}"/>
                </a:ext>
              </a:extLst>
            </p:cNvPr>
            <p:cNvPicPr>
              <a:picLocks noChangeAspect="1"/>
            </p:cNvPicPr>
            <p:nvPr/>
          </p:nvPicPr>
          <p:blipFill rotWithShape="1">
            <a:blip r:embed="rId5"/>
            <a:srcRect t="2386"/>
            <a:stretch/>
          </p:blipFill>
          <p:spPr>
            <a:xfrm>
              <a:off x="3790254" y="941197"/>
              <a:ext cx="5299167" cy="2654957"/>
            </a:xfrm>
            <a:prstGeom prst="rect">
              <a:avLst/>
            </a:prstGeom>
            <a:ln w="38100">
              <a:solidFill>
                <a:srgbClr val="223F88"/>
              </a:solidFill>
            </a:ln>
          </p:spPr>
        </p:pic>
        <p:pic>
          <p:nvPicPr>
            <p:cNvPr id="19" name="Picture 18" descr="Text&#10;&#10;Description automatically generated">
              <a:extLst>
                <a:ext uri="{FF2B5EF4-FFF2-40B4-BE49-F238E27FC236}">
                  <a16:creationId xmlns:a16="http://schemas.microsoft.com/office/drawing/2014/main" id="{C4236E43-20B2-4377-9CAA-EC16C40AE2A5}"/>
                </a:ext>
              </a:extLst>
            </p:cNvPr>
            <p:cNvPicPr>
              <a:picLocks noChangeAspect="1"/>
            </p:cNvPicPr>
            <p:nvPr/>
          </p:nvPicPr>
          <p:blipFill rotWithShape="1">
            <a:blip r:embed="rId6"/>
            <a:srcRect t="24173" b="24172"/>
            <a:stretch/>
          </p:blipFill>
          <p:spPr>
            <a:xfrm>
              <a:off x="6629100" y="3726000"/>
              <a:ext cx="1789756" cy="2054417"/>
            </a:xfrm>
            <a:prstGeom prst="rect">
              <a:avLst/>
            </a:prstGeom>
            <a:ln w="38100">
              <a:solidFill>
                <a:srgbClr val="223F88"/>
              </a:solidFill>
            </a:ln>
          </p:spPr>
        </p:pic>
        <p:pic>
          <p:nvPicPr>
            <p:cNvPr id="20" name="Picture 19" descr="A group of men standing in a room with a white board&#10;&#10;Description automatically generated with low confidence">
              <a:extLst>
                <a:ext uri="{FF2B5EF4-FFF2-40B4-BE49-F238E27FC236}">
                  <a16:creationId xmlns:a16="http://schemas.microsoft.com/office/drawing/2014/main" id="{C4B72A95-F297-454E-97B8-590847675832}"/>
                </a:ext>
              </a:extLst>
            </p:cNvPr>
            <p:cNvPicPr>
              <a:picLocks noChangeAspect="1"/>
            </p:cNvPicPr>
            <p:nvPr/>
          </p:nvPicPr>
          <p:blipFill>
            <a:blip r:embed="rId7"/>
            <a:stretch>
              <a:fillRect/>
            </a:stretch>
          </p:blipFill>
          <p:spPr>
            <a:xfrm>
              <a:off x="3795571" y="3726766"/>
              <a:ext cx="2723324" cy="2044126"/>
            </a:xfrm>
            <a:prstGeom prst="rect">
              <a:avLst/>
            </a:prstGeom>
            <a:ln w="38100">
              <a:solidFill>
                <a:srgbClr val="223F88"/>
              </a:solidFill>
            </a:ln>
          </p:spPr>
        </p:pic>
        <p:pic>
          <p:nvPicPr>
            <p:cNvPr id="16" name="Picture 15">
              <a:extLst>
                <a:ext uri="{FF2B5EF4-FFF2-40B4-BE49-F238E27FC236}">
                  <a16:creationId xmlns:a16="http://schemas.microsoft.com/office/drawing/2014/main" id="{D816F737-9D03-4D9C-8CD7-59CB7401BC17}"/>
                </a:ext>
              </a:extLst>
            </p:cNvPr>
            <p:cNvPicPr>
              <a:picLocks noChangeAspect="1"/>
            </p:cNvPicPr>
            <p:nvPr/>
          </p:nvPicPr>
          <p:blipFill>
            <a:blip r:embed="rId8"/>
            <a:stretch>
              <a:fillRect/>
            </a:stretch>
          </p:blipFill>
          <p:spPr>
            <a:xfrm>
              <a:off x="1260012" y="3726000"/>
              <a:ext cx="2425354" cy="2054417"/>
            </a:xfrm>
            <a:prstGeom prst="rect">
              <a:avLst/>
            </a:prstGeom>
            <a:ln w="38100">
              <a:solidFill>
                <a:srgbClr val="223F88"/>
              </a:solidFill>
            </a:ln>
          </p:spPr>
        </p:pic>
        <p:pic>
          <p:nvPicPr>
            <p:cNvPr id="21" name="Picture 20" descr="A picture containing text, person, holding&#10;&#10;Description automatically generated">
              <a:extLst>
                <a:ext uri="{FF2B5EF4-FFF2-40B4-BE49-F238E27FC236}">
                  <a16:creationId xmlns:a16="http://schemas.microsoft.com/office/drawing/2014/main" id="{6803083F-AAD8-47C0-8AB6-F746258159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60013" y="931583"/>
              <a:ext cx="2425353" cy="2654280"/>
            </a:xfrm>
            <a:prstGeom prst="rect">
              <a:avLst/>
            </a:prstGeom>
            <a:ln w="38100">
              <a:solidFill>
                <a:srgbClr val="223F88"/>
              </a:solidFill>
            </a:ln>
          </p:spPr>
        </p:pic>
        <p:pic>
          <p:nvPicPr>
            <p:cNvPr id="22" name="Picture 21" descr="Graphical user interface&#10;&#10;Description automatically generated">
              <a:extLst>
                <a:ext uri="{FF2B5EF4-FFF2-40B4-BE49-F238E27FC236}">
                  <a16:creationId xmlns:a16="http://schemas.microsoft.com/office/drawing/2014/main" id="{A52237FB-2ACA-4B87-9B15-1403765A480F}"/>
                </a:ext>
              </a:extLst>
            </p:cNvPr>
            <p:cNvPicPr>
              <a:picLocks noChangeAspect="1"/>
            </p:cNvPicPr>
            <p:nvPr/>
          </p:nvPicPr>
          <p:blipFill rotWithShape="1">
            <a:blip r:embed="rId10">
              <a:extLst>
                <a:ext uri="{28A0092B-C50C-407E-A947-70E740481C1C}">
                  <a14:useLocalDpi xmlns:a14="http://schemas.microsoft.com/office/drawing/2010/main" val="0"/>
                </a:ext>
              </a:extLst>
            </a:blip>
            <a:srcRect t="18970" b="16837"/>
            <a:stretch/>
          </p:blipFill>
          <p:spPr>
            <a:xfrm>
              <a:off x="8529060" y="3726000"/>
              <a:ext cx="2374016" cy="2054417"/>
            </a:xfrm>
            <a:prstGeom prst="rect">
              <a:avLst/>
            </a:prstGeom>
            <a:ln w="38100">
              <a:solidFill>
                <a:srgbClr val="223F88"/>
              </a:solidFill>
            </a:ln>
          </p:spPr>
        </p:pic>
        <p:pic>
          <p:nvPicPr>
            <p:cNvPr id="23" name="Picture 22" descr="A person wearing a mask and holding a piece of paper&#10;&#10;Description automatically generated with medium confidence">
              <a:extLst>
                <a:ext uri="{FF2B5EF4-FFF2-40B4-BE49-F238E27FC236}">
                  <a16:creationId xmlns:a16="http://schemas.microsoft.com/office/drawing/2014/main" id="{D8ECE83C-8AA5-4397-A868-235EF14DE6D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94310" y="931583"/>
              <a:ext cx="1699578" cy="2661833"/>
            </a:xfrm>
            <a:prstGeom prst="rect">
              <a:avLst/>
            </a:prstGeom>
            <a:ln w="38100">
              <a:solidFill>
                <a:srgbClr val="223F88"/>
              </a:solidFill>
            </a:ln>
          </p:spPr>
        </p:pic>
      </p:grpSp>
      <p:grpSp>
        <p:nvGrpSpPr>
          <p:cNvPr id="15" name="Group 14">
            <a:extLst>
              <a:ext uri="{FF2B5EF4-FFF2-40B4-BE49-F238E27FC236}">
                <a16:creationId xmlns:a16="http://schemas.microsoft.com/office/drawing/2014/main" id="{02ED3214-C6AC-4019-879E-4D8734841E88}"/>
              </a:ext>
            </a:extLst>
          </p:cNvPr>
          <p:cNvGrpSpPr/>
          <p:nvPr/>
        </p:nvGrpSpPr>
        <p:grpSpPr>
          <a:xfrm>
            <a:off x="0" y="258483"/>
            <a:ext cx="12192000" cy="478498"/>
            <a:chOff x="0" y="258483"/>
            <a:chExt cx="12192000" cy="478498"/>
          </a:xfrm>
        </p:grpSpPr>
        <p:sp>
          <p:nvSpPr>
            <p:cNvPr id="17" name="Rectangle 16">
              <a:extLst>
                <a:ext uri="{FF2B5EF4-FFF2-40B4-BE49-F238E27FC236}">
                  <a16:creationId xmlns:a16="http://schemas.microsoft.com/office/drawing/2014/main" id="{B93CF51A-33C5-4E93-93C1-21EFABE2A2DF}"/>
                </a:ext>
              </a:extLst>
            </p:cNvPr>
            <p:cNvSpPr/>
            <p:nvPr/>
          </p:nvSpPr>
          <p:spPr>
            <a:xfrm>
              <a:off x="1" y="258483"/>
              <a:ext cx="9991700" cy="478498"/>
            </a:xfrm>
            <a:prstGeom prst="rect">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F2FE914-0850-453E-B621-2EB93F5A00F3}"/>
                </a:ext>
              </a:extLst>
            </p:cNvPr>
            <p:cNvSpPr/>
            <p:nvPr/>
          </p:nvSpPr>
          <p:spPr>
            <a:xfrm>
              <a:off x="0" y="258483"/>
              <a:ext cx="12192000" cy="478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Hazard spotting/safety awards</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8AFA2C96-E5B5-4D5F-9FCF-3FF83CA77858}"/>
                </a:ext>
              </a:extLst>
            </p:cNvPr>
            <p:cNvSpPr/>
            <p:nvPr/>
          </p:nvSpPr>
          <p:spPr>
            <a:xfrm>
              <a:off x="9752302" y="258483"/>
              <a:ext cx="478800" cy="478498"/>
            </a:xfrm>
            <a:prstGeom prst="ellipse">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80985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596F5D-7416-4A02-9972-76E03AF433E2}"/>
              </a:ext>
            </a:extLst>
          </p:cNvPr>
          <p:cNvPicPr>
            <a:picLocks noChangeAspect="1"/>
          </p:cNvPicPr>
          <p:nvPr/>
        </p:nvPicPr>
        <p:blipFill>
          <a:blip r:embed="rId3"/>
          <a:stretch>
            <a:fillRect/>
          </a:stretch>
        </p:blipFill>
        <p:spPr>
          <a:xfrm>
            <a:off x="6838764" y="5980831"/>
            <a:ext cx="5255207" cy="737680"/>
          </a:xfrm>
          <a:prstGeom prst="rect">
            <a:avLst/>
          </a:prstGeom>
        </p:spPr>
      </p:pic>
      <p:pic>
        <p:nvPicPr>
          <p:cNvPr id="10" name="Picture 9">
            <a:extLst>
              <a:ext uri="{FF2B5EF4-FFF2-40B4-BE49-F238E27FC236}">
                <a16:creationId xmlns:a16="http://schemas.microsoft.com/office/drawing/2014/main" id="{8A4270C2-AF32-4461-B823-A99EFEB368E3}"/>
              </a:ext>
            </a:extLst>
          </p:cNvPr>
          <p:cNvPicPr>
            <a:picLocks noChangeAspect="1"/>
          </p:cNvPicPr>
          <p:nvPr/>
        </p:nvPicPr>
        <p:blipFill>
          <a:blip r:embed="rId4"/>
          <a:stretch>
            <a:fillRect/>
          </a:stretch>
        </p:blipFill>
        <p:spPr>
          <a:xfrm>
            <a:off x="98029" y="5918341"/>
            <a:ext cx="1656188" cy="765987"/>
          </a:xfrm>
          <a:prstGeom prst="rect">
            <a:avLst/>
          </a:prstGeom>
        </p:spPr>
      </p:pic>
      <p:grpSp>
        <p:nvGrpSpPr>
          <p:cNvPr id="3" name="Group 2">
            <a:extLst>
              <a:ext uri="{FF2B5EF4-FFF2-40B4-BE49-F238E27FC236}">
                <a16:creationId xmlns:a16="http://schemas.microsoft.com/office/drawing/2014/main" id="{6E94BCCC-937C-4E54-ABAE-FCDE02931B14}"/>
              </a:ext>
            </a:extLst>
          </p:cNvPr>
          <p:cNvGrpSpPr/>
          <p:nvPr/>
        </p:nvGrpSpPr>
        <p:grpSpPr>
          <a:xfrm>
            <a:off x="2485839" y="923323"/>
            <a:ext cx="7220322" cy="4672340"/>
            <a:chOff x="2323914" y="923323"/>
            <a:chExt cx="7220322" cy="4672340"/>
          </a:xfrm>
        </p:grpSpPr>
        <p:pic>
          <p:nvPicPr>
            <p:cNvPr id="18" name="Picture 17">
              <a:extLst>
                <a:ext uri="{FF2B5EF4-FFF2-40B4-BE49-F238E27FC236}">
                  <a16:creationId xmlns:a16="http://schemas.microsoft.com/office/drawing/2014/main" id="{BC0B0586-C35D-47C2-A374-24F6041C8251}"/>
                </a:ext>
              </a:extLst>
            </p:cNvPr>
            <p:cNvPicPr>
              <a:picLocks noChangeAspect="1"/>
            </p:cNvPicPr>
            <p:nvPr/>
          </p:nvPicPr>
          <p:blipFill>
            <a:blip r:embed="rId5"/>
            <a:stretch>
              <a:fillRect/>
            </a:stretch>
          </p:blipFill>
          <p:spPr>
            <a:xfrm>
              <a:off x="2323914" y="923324"/>
              <a:ext cx="3570919" cy="4672339"/>
            </a:xfrm>
            <a:prstGeom prst="rect">
              <a:avLst/>
            </a:prstGeom>
            <a:ln w="38100">
              <a:solidFill>
                <a:srgbClr val="223F88"/>
              </a:solidFill>
            </a:ln>
          </p:spPr>
        </p:pic>
        <p:pic>
          <p:nvPicPr>
            <p:cNvPr id="19" name="Picture 18">
              <a:extLst>
                <a:ext uri="{FF2B5EF4-FFF2-40B4-BE49-F238E27FC236}">
                  <a16:creationId xmlns:a16="http://schemas.microsoft.com/office/drawing/2014/main" id="{1B68E3E5-5148-4F0D-B5C3-18C5DAF203C7}"/>
                </a:ext>
              </a:extLst>
            </p:cNvPr>
            <p:cNvPicPr>
              <a:picLocks noChangeAspect="1"/>
            </p:cNvPicPr>
            <p:nvPr/>
          </p:nvPicPr>
          <p:blipFill rotWithShape="1">
            <a:blip r:embed="rId6"/>
            <a:srcRect l="2670" r="994"/>
            <a:stretch/>
          </p:blipFill>
          <p:spPr>
            <a:xfrm>
              <a:off x="6096000" y="923323"/>
              <a:ext cx="3448236" cy="4672339"/>
            </a:xfrm>
            <a:prstGeom prst="rect">
              <a:avLst/>
            </a:prstGeom>
            <a:ln w="38100">
              <a:solidFill>
                <a:srgbClr val="223F88"/>
              </a:solidFill>
            </a:ln>
          </p:spPr>
        </p:pic>
      </p:grpSp>
      <p:grpSp>
        <p:nvGrpSpPr>
          <p:cNvPr id="11" name="Group 10">
            <a:extLst>
              <a:ext uri="{FF2B5EF4-FFF2-40B4-BE49-F238E27FC236}">
                <a16:creationId xmlns:a16="http://schemas.microsoft.com/office/drawing/2014/main" id="{0F460E7C-F832-4801-BB31-EB2BBD692A91}"/>
              </a:ext>
            </a:extLst>
          </p:cNvPr>
          <p:cNvGrpSpPr/>
          <p:nvPr/>
        </p:nvGrpSpPr>
        <p:grpSpPr>
          <a:xfrm>
            <a:off x="0" y="258483"/>
            <a:ext cx="12192000" cy="478498"/>
            <a:chOff x="0" y="258483"/>
            <a:chExt cx="12192000" cy="478498"/>
          </a:xfrm>
        </p:grpSpPr>
        <p:sp>
          <p:nvSpPr>
            <p:cNvPr id="12" name="Rectangle 11">
              <a:extLst>
                <a:ext uri="{FF2B5EF4-FFF2-40B4-BE49-F238E27FC236}">
                  <a16:creationId xmlns:a16="http://schemas.microsoft.com/office/drawing/2014/main" id="{E96DCD0B-C8D0-45AD-BD30-DBE78D363C11}"/>
                </a:ext>
              </a:extLst>
            </p:cNvPr>
            <p:cNvSpPr/>
            <p:nvPr/>
          </p:nvSpPr>
          <p:spPr>
            <a:xfrm>
              <a:off x="1" y="258483"/>
              <a:ext cx="9991700" cy="478498"/>
            </a:xfrm>
            <a:prstGeom prst="rect">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E3AB7F3-C837-4BD8-A487-FC11431CFA3E}"/>
                </a:ext>
              </a:extLst>
            </p:cNvPr>
            <p:cNvSpPr/>
            <p:nvPr/>
          </p:nvSpPr>
          <p:spPr>
            <a:xfrm>
              <a:off x="0" y="258483"/>
              <a:ext cx="12192000" cy="478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Red &amp; yellow cards</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9BF7A6E-9FBA-4B2B-8494-0F930F30FA2E}"/>
                </a:ext>
              </a:extLst>
            </p:cNvPr>
            <p:cNvSpPr/>
            <p:nvPr/>
          </p:nvSpPr>
          <p:spPr>
            <a:xfrm>
              <a:off x="9752302" y="258483"/>
              <a:ext cx="478800" cy="478498"/>
            </a:xfrm>
            <a:prstGeom prst="ellipse">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98468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grpSp>
        <p:nvGrpSpPr>
          <p:cNvPr id="6" name="Group 5">
            <a:extLst>
              <a:ext uri="{FF2B5EF4-FFF2-40B4-BE49-F238E27FC236}">
                <a16:creationId xmlns:a16="http://schemas.microsoft.com/office/drawing/2014/main" id="{20E426D1-C9EA-4A9E-B0C3-CA221E6C7C90}"/>
              </a:ext>
            </a:extLst>
          </p:cNvPr>
          <p:cNvGrpSpPr/>
          <p:nvPr/>
        </p:nvGrpSpPr>
        <p:grpSpPr>
          <a:xfrm>
            <a:off x="0" y="258483"/>
            <a:ext cx="12192000" cy="478498"/>
            <a:chOff x="0" y="258483"/>
            <a:chExt cx="12192000" cy="478498"/>
          </a:xfrm>
        </p:grpSpPr>
        <p:sp>
          <p:nvSpPr>
            <p:cNvPr id="7" name="Rectangle 6">
              <a:extLst>
                <a:ext uri="{FF2B5EF4-FFF2-40B4-BE49-F238E27FC236}">
                  <a16:creationId xmlns:a16="http://schemas.microsoft.com/office/drawing/2014/main" id="{56EBCB96-152C-4500-B1C2-9D44214BED42}"/>
                </a:ext>
              </a:extLst>
            </p:cNvPr>
            <p:cNvSpPr/>
            <p:nvPr/>
          </p:nvSpPr>
          <p:spPr>
            <a:xfrm>
              <a:off x="1" y="258483"/>
              <a:ext cx="9991700" cy="478498"/>
            </a:xfrm>
            <a:prstGeom prst="rect">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738B380-1847-4777-9C09-BAF98FBE921C}"/>
                </a:ext>
              </a:extLst>
            </p:cNvPr>
            <p:cNvSpPr/>
            <p:nvPr/>
          </p:nvSpPr>
          <p:spPr>
            <a:xfrm>
              <a:off x="0" y="258483"/>
              <a:ext cx="12192000" cy="478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Q&amp;As - Twitter</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F3B4BF62-BBCA-4B07-92B8-A5B0E6D96FBE}"/>
                </a:ext>
              </a:extLst>
            </p:cNvPr>
            <p:cNvSpPr/>
            <p:nvPr/>
          </p:nvSpPr>
          <p:spPr>
            <a:xfrm>
              <a:off x="9752302" y="258483"/>
              <a:ext cx="478800" cy="478498"/>
            </a:xfrm>
            <a:prstGeom prst="ellipse">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 name="Group 3">
            <a:extLst>
              <a:ext uri="{FF2B5EF4-FFF2-40B4-BE49-F238E27FC236}">
                <a16:creationId xmlns:a16="http://schemas.microsoft.com/office/drawing/2014/main" id="{403355A3-B151-4350-99D8-C142253D41F2}"/>
              </a:ext>
            </a:extLst>
          </p:cNvPr>
          <p:cNvGrpSpPr/>
          <p:nvPr/>
        </p:nvGrpSpPr>
        <p:grpSpPr>
          <a:xfrm>
            <a:off x="2595563" y="1369218"/>
            <a:ext cx="7000875" cy="4119564"/>
            <a:chOff x="2247900" y="1971674"/>
            <a:chExt cx="7000875" cy="4119564"/>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9C81A777-C127-4EA4-A9CA-42DC7B704186}"/>
                </a:ext>
              </a:extLst>
            </p:cNvPr>
            <p:cNvPicPr>
              <a:picLocks noChangeAspect="1"/>
            </p:cNvPicPr>
            <p:nvPr/>
          </p:nvPicPr>
          <p:blipFill rotWithShape="1">
            <a:blip r:embed="rId3"/>
            <a:srcRect t="42917" r="48281"/>
            <a:stretch/>
          </p:blipFill>
          <p:spPr>
            <a:xfrm>
              <a:off x="2943225" y="2176463"/>
              <a:ext cx="6305550" cy="3914775"/>
            </a:xfrm>
            <a:prstGeom prst="rect">
              <a:avLst/>
            </a:prstGeom>
          </p:spPr>
        </p:pic>
        <p:pic>
          <p:nvPicPr>
            <p:cNvPr id="1026" name="Picture 2" descr="Twitter Logo, history, meaning, symbol, PNG">
              <a:extLst>
                <a:ext uri="{FF2B5EF4-FFF2-40B4-BE49-F238E27FC236}">
                  <a16:creationId xmlns:a16="http://schemas.microsoft.com/office/drawing/2014/main" id="{A4677526-8C9B-4E24-BAF7-F1F7A8B6DB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7900" y="1971674"/>
              <a:ext cx="2590800" cy="1457326"/>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a:extLst>
              <a:ext uri="{FF2B5EF4-FFF2-40B4-BE49-F238E27FC236}">
                <a16:creationId xmlns:a16="http://schemas.microsoft.com/office/drawing/2014/main" id="{4BF0AE33-0B8D-44FD-A067-3C99737F2C04}"/>
              </a:ext>
            </a:extLst>
          </p:cNvPr>
          <p:cNvPicPr>
            <a:picLocks noChangeAspect="1"/>
          </p:cNvPicPr>
          <p:nvPr/>
        </p:nvPicPr>
        <p:blipFill>
          <a:blip r:embed="rId5"/>
          <a:stretch>
            <a:fillRect/>
          </a:stretch>
        </p:blipFill>
        <p:spPr>
          <a:xfrm>
            <a:off x="6838764" y="5980831"/>
            <a:ext cx="5255207" cy="737680"/>
          </a:xfrm>
          <a:prstGeom prst="rect">
            <a:avLst/>
          </a:prstGeom>
        </p:spPr>
      </p:pic>
      <p:pic>
        <p:nvPicPr>
          <p:cNvPr id="11" name="Picture 10">
            <a:extLst>
              <a:ext uri="{FF2B5EF4-FFF2-40B4-BE49-F238E27FC236}">
                <a16:creationId xmlns:a16="http://schemas.microsoft.com/office/drawing/2014/main" id="{9620A414-EE67-4330-B038-3682319FA1A9}"/>
              </a:ext>
            </a:extLst>
          </p:cNvPr>
          <p:cNvPicPr>
            <a:picLocks noChangeAspect="1"/>
          </p:cNvPicPr>
          <p:nvPr/>
        </p:nvPicPr>
        <p:blipFill>
          <a:blip r:embed="rId6"/>
          <a:stretch>
            <a:fillRect/>
          </a:stretch>
        </p:blipFill>
        <p:spPr>
          <a:xfrm>
            <a:off x="98029" y="5918341"/>
            <a:ext cx="1656188" cy="765987"/>
          </a:xfrm>
          <a:prstGeom prst="rect">
            <a:avLst/>
          </a:prstGeom>
        </p:spPr>
      </p:pic>
    </p:spTree>
    <p:extLst>
      <p:ext uri="{BB962C8B-B14F-4D97-AF65-F5344CB8AC3E}">
        <p14:creationId xmlns:p14="http://schemas.microsoft.com/office/powerpoint/2010/main" val="2736639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596F5D-7416-4A02-9972-76E03AF433E2}"/>
              </a:ext>
            </a:extLst>
          </p:cNvPr>
          <p:cNvPicPr>
            <a:picLocks noChangeAspect="1"/>
          </p:cNvPicPr>
          <p:nvPr/>
        </p:nvPicPr>
        <p:blipFill>
          <a:blip r:embed="rId3"/>
          <a:stretch>
            <a:fillRect/>
          </a:stretch>
        </p:blipFill>
        <p:spPr>
          <a:xfrm>
            <a:off x="6838764" y="5980831"/>
            <a:ext cx="5255207" cy="737680"/>
          </a:xfrm>
          <a:prstGeom prst="rect">
            <a:avLst/>
          </a:prstGeom>
        </p:spPr>
      </p:pic>
      <p:pic>
        <p:nvPicPr>
          <p:cNvPr id="10" name="Picture 9">
            <a:extLst>
              <a:ext uri="{FF2B5EF4-FFF2-40B4-BE49-F238E27FC236}">
                <a16:creationId xmlns:a16="http://schemas.microsoft.com/office/drawing/2014/main" id="{8A4270C2-AF32-4461-B823-A99EFEB368E3}"/>
              </a:ext>
            </a:extLst>
          </p:cNvPr>
          <p:cNvPicPr>
            <a:picLocks noChangeAspect="1"/>
          </p:cNvPicPr>
          <p:nvPr/>
        </p:nvPicPr>
        <p:blipFill>
          <a:blip r:embed="rId4"/>
          <a:stretch>
            <a:fillRect/>
          </a:stretch>
        </p:blipFill>
        <p:spPr>
          <a:xfrm>
            <a:off x="98029" y="5918341"/>
            <a:ext cx="1656188" cy="765987"/>
          </a:xfrm>
          <a:prstGeom prst="rect">
            <a:avLst/>
          </a:prstGeom>
        </p:spPr>
      </p:pic>
      <p:pic>
        <p:nvPicPr>
          <p:cNvPr id="4" name="Picture 3" descr="A group of people sitting at tables&#10;&#10;Description automatically generated with low confidence">
            <a:extLst>
              <a:ext uri="{FF2B5EF4-FFF2-40B4-BE49-F238E27FC236}">
                <a16:creationId xmlns:a16="http://schemas.microsoft.com/office/drawing/2014/main" id="{2F5B3AC8-F2F2-49BA-8513-ADB5921168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848" y="1600200"/>
            <a:ext cx="11232304" cy="3657600"/>
          </a:xfrm>
          <a:prstGeom prst="rect">
            <a:avLst/>
          </a:prstGeom>
          <a:ln w="57150">
            <a:solidFill>
              <a:srgbClr val="204496"/>
            </a:solidFill>
          </a:ln>
        </p:spPr>
      </p:pic>
      <p:grpSp>
        <p:nvGrpSpPr>
          <p:cNvPr id="11" name="Group 10">
            <a:extLst>
              <a:ext uri="{FF2B5EF4-FFF2-40B4-BE49-F238E27FC236}">
                <a16:creationId xmlns:a16="http://schemas.microsoft.com/office/drawing/2014/main" id="{BB69B821-623C-44F8-A41B-9996FB205E30}"/>
              </a:ext>
            </a:extLst>
          </p:cNvPr>
          <p:cNvGrpSpPr/>
          <p:nvPr/>
        </p:nvGrpSpPr>
        <p:grpSpPr>
          <a:xfrm>
            <a:off x="0" y="258483"/>
            <a:ext cx="12192000" cy="478498"/>
            <a:chOff x="0" y="258483"/>
            <a:chExt cx="12192000" cy="478498"/>
          </a:xfrm>
        </p:grpSpPr>
        <p:sp>
          <p:nvSpPr>
            <p:cNvPr id="12" name="Rectangle 11">
              <a:extLst>
                <a:ext uri="{FF2B5EF4-FFF2-40B4-BE49-F238E27FC236}">
                  <a16:creationId xmlns:a16="http://schemas.microsoft.com/office/drawing/2014/main" id="{A07DAA1C-EB23-4729-BE45-7CE79881D679}"/>
                </a:ext>
              </a:extLst>
            </p:cNvPr>
            <p:cNvSpPr/>
            <p:nvPr/>
          </p:nvSpPr>
          <p:spPr>
            <a:xfrm>
              <a:off x="1" y="258483"/>
              <a:ext cx="9991700" cy="478498"/>
            </a:xfrm>
            <a:prstGeom prst="rect">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88061A2-DFEB-449A-9176-C2E4F2061617}"/>
                </a:ext>
              </a:extLst>
            </p:cNvPr>
            <p:cNvSpPr/>
            <p:nvPr/>
          </p:nvSpPr>
          <p:spPr>
            <a:xfrm>
              <a:off x="0" y="258483"/>
              <a:ext cx="12192000" cy="478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Safety Stand Down Days</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B656E83-8B6C-4CD0-B2C9-42B77418E329}"/>
                </a:ext>
              </a:extLst>
            </p:cNvPr>
            <p:cNvSpPr/>
            <p:nvPr/>
          </p:nvSpPr>
          <p:spPr>
            <a:xfrm>
              <a:off x="9752302" y="258483"/>
              <a:ext cx="478800" cy="478498"/>
            </a:xfrm>
            <a:prstGeom prst="ellipse">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84667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8" name="Title 17">
            <a:extLst>
              <a:ext uri="{FF2B5EF4-FFF2-40B4-BE49-F238E27FC236}">
                <a16:creationId xmlns:a16="http://schemas.microsoft.com/office/drawing/2014/main" id="{B5D13635-8796-E74D-B8F4-5375E5949BFD}"/>
              </a:ext>
            </a:extLst>
          </p:cNvPr>
          <p:cNvSpPr>
            <a:spLocks noGrp="1"/>
          </p:cNvSpPr>
          <p:nvPr>
            <p:ph type="title"/>
          </p:nvPr>
        </p:nvSpPr>
        <p:spPr/>
        <p:txBody>
          <a:bodyPr>
            <a:normAutofit/>
          </a:bodyPr>
          <a:lstStyle/>
          <a:p>
            <a:r>
              <a:rPr lang="en-US" dirty="0"/>
              <a:t>Q&amp;A</a:t>
            </a:r>
          </a:p>
        </p:txBody>
      </p:sp>
      <p:grpSp>
        <p:nvGrpSpPr>
          <p:cNvPr id="4" name="Group 3">
            <a:extLst>
              <a:ext uri="{FF2B5EF4-FFF2-40B4-BE49-F238E27FC236}">
                <a16:creationId xmlns:a16="http://schemas.microsoft.com/office/drawing/2014/main" id="{21181070-2176-4D6C-A455-B1C425E19795}"/>
              </a:ext>
            </a:extLst>
          </p:cNvPr>
          <p:cNvGrpSpPr/>
          <p:nvPr/>
        </p:nvGrpSpPr>
        <p:grpSpPr>
          <a:xfrm>
            <a:off x="7867650" y="2195932"/>
            <a:ext cx="4191002" cy="2466136"/>
            <a:chOff x="2247900" y="1971674"/>
            <a:chExt cx="7000875" cy="4119564"/>
          </a:xfrm>
        </p:grpSpPr>
        <p:pic>
          <p:nvPicPr>
            <p:cNvPr id="5" name="Picture 4" descr="Graphical user interface, text, application, chat or text message&#10;&#10;Description automatically generated">
              <a:extLst>
                <a:ext uri="{FF2B5EF4-FFF2-40B4-BE49-F238E27FC236}">
                  <a16:creationId xmlns:a16="http://schemas.microsoft.com/office/drawing/2014/main" id="{9369E98B-CF9B-4E04-906A-5594E0F220C6}"/>
                </a:ext>
              </a:extLst>
            </p:cNvPr>
            <p:cNvPicPr>
              <a:picLocks noChangeAspect="1"/>
            </p:cNvPicPr>
            <p:nvPr/>
          </p:nvPicPr>
          <p:blipFill rotWithShape="1">
            <a:blip r:embed="rId3"/>
            <a:srcRect t="42917" r="48281"/>
            <a:stretch/>
          </p:blipFill>
          <p:spPr>
            <a:xfrm>
              <a:off x="2943225" y="2176463"/>
              <a:ext cx="6305550" cy="3914775"/>
            </a:xfrm>
            <a:prstGeom prst="rect">
              <a:avLst/>
            </a:prstGeom>
          </p:spPr>
        </p:pic>
        <p:pic>
          <p:nvPicPr>
            <p:cNvPr id="6" name="Picture 2" descr="Twitter Logo, history, meaning, symbol, PNG">
              <a:extLst>
                <a:ext uri="{FF2B5EF4-FFF2-40B4-BE49-F238E27FC236}">
                  <a16:creationId xmlns:a16="http://schemas.microsoft.com/office/drawing/2014/main" id="{6A078276-BD72-41BB-934B-5E01F79ED0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7900" y="1971674"/>
              <a:ext cx="2590800" cy="1457326"/>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id="{420447EB-8CD6-498E-8991-CF8A489C7D49}"/>
              </a:ext>
            </a:extLst>
          </p:cNvPr>
          <p:cNvPicPr>
            <a:picLocks noChangeAspect="1"/>
          </p:cNvPicPr>
          <p:nvPr/>
        </p:nvPicPr>
        <p:blipFill>
          <a:blip r:embed="rId5"/>
          <a:stretch>
            <a:fillRect/>
          </a:stretch>
        </p:blipFill>
        <p:spPr>
          <a:xfrm>
            <a:off x="6838764" y="5980831"/>
            <a:ext cx="5255207" cy="737680"/>
          </a:xfrm>
          <a:prstGeom prst="rect">
            <a:avLst/>
          </a:prstGeom>
        </p:spPr>
      </p:pic>
      <p:pic>
        <p:nvPicPr>
          <p:cNvPr id="8" name="Picture 7">
            <a:extLst>
              <a:ext uri="{FF2B5EF4-FFF2-40B4-BE49-F238E27FC236}">
                <a16:creationId xmlns:a16="http://schemas.microsoft.com/office/drawing/2014/main" id="{417D1F93-1977-4935-AFBF-07EA7A31C680}"/>
              </a:ext>
            </a:extLst>
          </p:cNvPr>
          <p:cNvPicPr>
            <a:picLocks noChangeAspect="1"/>
          </p:cNvPicPr>
          <p:nvPr/>
        </p:nvPicPr>
        <p:blipFill>
          <a:blip r:embed="rId6"/>
          <a:stretch>
            <a:fillRect/>
          </a:stretch>
        </p:blipFill>
        <p:spPr>
          <a:xfrm>
            <a:off x="98029" y="5918341"/>
            <a:ext cx="1656188" cy="765987"/>
          </a:xfrm>
          <a:prstGeom prst="rect">
            <a:avLst/>
          </a:prstGeom>
        </p:spPr>
      </p:pic>
    </p:spTree>
    <p:extLst>
      <p:ext uri="{BB962C8B-B14F-4D97-AF65-F5344CB8AC3E}">
        <p14:creationId xmlns:p14="http://schemas.microsoft.com/office/powerpoint/2010/main" val="3982989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6DC46-13FC-614F-B80C-2F216D3172C1}"/>
              </a:ext>
            </a:extLst>
          </p:cNvPr>
          <p:cNvSpPr>
            <a:spLocks noGrp="1"/>
          </p:cNvSpPr>
          <p:nvPr>
            <p:ph type="title"/>
          </p:nvPr>
        </p:nvSpPr>
        <p:spPr/>
        <p:txBody>
          <a:bodyPr/>
          <a:lstStyle/>
          <a:p>
            <a:r>
              <a:rPr lang="en-US" dirty="0"/>
              <a:t>Close</a:t>
            </a:r>
          </a:p>
        </p:txBody>
      </p:sp>
      <p:pic>
        <p:nvPicPr>
          <p:cNvPr id="3" name="Picture 2">
            <a:extLst>
              <a:ext uri="{FF2B5EF4-FFF2-40B4-BE49-F238E27FC236}">
                <a16:creationId xmlns:a16="http://schemas.microsoft.com/office/drawing/2014/main" id="{D6FC361D-A1BA-44BC-9D75-0AA74D652A7C}"/>
              </a:ext>
            </a:extLst>
          </p:cNvPr>
          <p:cNvPicPr>
            <a:picLocks noChangeAspect="1"/>
          </p:cNvPicPr>
          <p:nvPr/>
        </p:nvPicPr>
        <p:blipFill>
          <a:blip r:embed="rId2"/>
          <a:stretch>
            <a:fillRect/>
          </a:stretch>
        </p:blipFill>
        <p:spPr>
          <a:xfrm>
            <a:off x="6838764" y="5980831"/>
            <a:ext cx="5255207" cy="737680"/>
          </a:xfrm>
          <a:prstGeom prst="rect">
            <a:avLst/>
          </a:prstGeom>
        </p:spPr>
      </p:pic>
      <p:pic>
        <p:nvPicPr>
          <p:cNvPr id="4" name="Picture 3">
            <a:extLst>
              <a:ext uri="{FF2B5EF4-FFF2-40B4-BE49-F238E27FC236}">
                <a16:creationId xmlns:a16="http://schemas.microsoft.com/office/drawing/2014/main" id="{6027C5F3-7B46-4521-A037-3A51518EC634}"/>
              </a:ext>
            </a:extLst>
          </p:cNvPr>
          <p:cNvPicPr>
            <a:picLocks noChangeAspect="1"/>
          </p:cNvPicPr>
          <p:nvPr/>
        </p:nvPicPr>
        <p:blipFill>
          <a:blip r:embed="rId3"/>
          <a:stretch>
            <a:fillRect/>
          </a:stretch>
        </p:blipFill>
        <p:spPr>
          <a:xfrm>
            <a:off x="98029" y="5918341"/>
            <a:ext cx="1656188" cy="765987"/>
          </a:xfrm>
          <a:prstGeom prst="rect">
            <a:avLst/>
          </a:prstGeom>
        </p:spPr>
      </p:pic>
    </p:spTree>
    <p:extLst>
      <p:ext uri="{BB962C8B-B14F-4D97-AF65-F5344CB8AC3E}">
        <p14:creationId xmlns:p14="http://schemas.microsoft.com/office/powerpoint/2010/main" val="33407012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6DC46-13FC-614F-B80C-2F216D3172C1}"/>
              </a:ext>
            </a:extLst>
          </p:cNvPr>
          <p:cNvSpPr>
            <a:spLocks noGrp="1"/>
          </p:cNvSpPr>
          <p:nvPr>
            <p:ph type="title"/>
          </p:nvPr>
        </p:nvSpPr>
        <p:spPr/>
        <p:txBody>
          <a:bodyPr/>
          <a:lstStyle/>
          <a:p>
            <a:r>
              <a:rPr lang="en-US" dirty="0"/>
              <a:t>Thank you for listening!</a:t>
            </a:r>
          </a:p>
        </p:txBody>
      </p:sp>
    </p:spTree>
    <p:extLst>
      <p:ext uri="{BB962C8B-B14F-4D97-AF65-F5344CB8AC3E}">
        <p14:creationId xmlns:p14="http://schemas.microsoft.com/office/powerpoint/2010/main" val="2500204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1A56048-60E2-4E65-BFE2-953FFA568EC3}"/>
              </a:ext>
            </a:extLst>
          </p:cNvPr>
          <p:cNvSpPr>
            <a:spLocks noGrp="1"/>
          </p:cNvSpPr>
          <p:nvPr>
            <p:ph type="title"/>
          </p:nvPr>
        </p:nvSpPr>
        <p:spPr>
          <a:xfrm>
            <a:off x="0" y="2766218"/>
            <a:ext cx="10515600" cy="1325563"/>
          </a:xfrm>
        </p:spPr>
        <p:txBody>
          <a:bodyPr/>
          <a:lstStyle/>
          <a:p>
            <a:r>
              <a:rPr lang="en-GB" dirty="0"/>
              <a:t>Paul Connolly – BUSL MD</a:t>
            </a:r>
          </a:p>
        </p:txBody>
      </p:sp>
    </p:spTree>
    <p:extLst>
      <p:ext uri="{BB962C8B-B14F-4D97-AF65-F5344CB8AC3E}">
        <p14:creationId xmlns:p14="http://schemas.microsoft.com/office/powerpoint/2010/main" val="1666541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91907" y="327559"/>
            <a:ext cx="76174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300" normalizeH="0" baseline="0" noProof="0" dirty="0">
                <a:ln>
                  <a:noFill/>
                </a:ln>
                <a:solidFill>
                  <a:srgbClr val="FDB844"/>
                </a:solidFill>
                <a:effectLst/>
                <a:uLnTx/>
                <a:uFillTx/>
                <a:latin typeface="Bebas Neue Bold" panose="020B0606020202050201" pitchFamily="34" charset="0"/>
                <a:ea typeface="+mn-ea"/>
                <a:cs typeface="+mn-cs"/>
              </a:rPr>
              <a:t>ESP</a:t>
            </a:r>
          </a:p>
        </p:txBody>
      </p:sp>
      <p:sp>
        <p:nvSpPr>
          <p:cNvPr id="14" name="Date Placeholder 13"/>
          <p:cNvSpPr>
            <a:spLocks noGrp="1"/>
          </p:cNvSpPr>
          <p:nvPr>
            <p:ph type="dt" sz="half" idx="10"/>
          </p:nvPr>
        </p:nvSpPr>
        <p:spPr>
          <a:xfrm>
            <a:off x="355407" y="6165316"/>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ontserrat" panose="00000500000000000000" pitchFamily="50" charset="0"/>
                <a:ea typeface="+mn-ea"/>
                <a:cs typeface="+mn-cs"/>
              </a:rPr>
              <a:t>March 2022</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2179" y="0"/>
            <a:ext cx="1303545" cy="1630466"/>
          </a:xfrm>
          <a:prstGeom prst="rect">
            <a:avLst/>
          </a:prstGeom>
        </p:spPr>
      </p:pic>
      <p:sp>
        <p:nvSpPr>
          <p:cNvPr id="5" name="Title 4">
            <a:extLst>
              <a:ext uri="{FF2B5EF4-FFF2-40B4-BE49-F238E27FC236}">
                <a16:creationId xmlns:a16="http://schemas.microsoft.com/office/drawing/2014/main" id="{AA64C7A5-CD48-410C-B988-43F8A53D849D}"/>
              </a:ext>
            </a:extLst>
          </p:cNvPr>
          <p:cNvSpPr>
            <a:spLocks noGrp="1"/>
          </p:cNvSpPr>
          <p:nvPr>
            <p:ph type="ctrTitle"/>
          </p:nvPr>
        </p:nvSpPr>
        <p:spPr>
          <a:xfrm>
            <a:off x="355407" y="2835902"/>
            <a:ext cx="5308793" cy="1101840"/>
          </a:xfrm>
        </p:spPr>
        <p:txBody>
          <a:bodyPr/>
          <a:lstStyle/>
          <a:p>
            <a:r>
              <a:rPr lang="en-GB" dirty="0"/>
              <a:t>Future Homes Standard</a:t>
            </a:r>
            <a:br>
              <a:rPr lang="en-GB" dirty="0"/>
            </a:br>
            <a:r>
              <a:rPr lang="en-GB" sz="3200">
                <a:latin typeface="Browallia New" panose="020B0502040204020203" pitchFamily="34" charset="-34"/>
                <a:cs typeface="Browallia New" panose="020B0502040204020203" pitchFamily="34" charset="-34"/>
              </a:rPr>
              <a:t>Vicki Spiers</a:t>
            </a:r>
            <a:endParaRPr lang="en-GB" dirty="0">
              <a:latin typeface="Browallia New" panose="020B0502040204020203" pitchFamily="34" charset="-34"/>
              <a:cs typeface="Browallia New" panose="020B0502040204020203" pitchFamily="34" charset="-34"/>
            </a:endParaRPr>
          </a:p>
        </p:txBody>
      </p:sp>
    </p:spTree>
    <p:extLst>
      <p:ext uri="{BB962C8B-B14F-4D97-AF65-F5344CB8AC3E}">
        <p14:creationId xmlns:p14="http://schemas.microsoft.com/office/powerpoint/2010/main" val="643593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2B7A19-75C0-4AC9-88AC-A7F3AF28039F}" type="slidenum">
              <a:rPr kumimoji="0" lang="en-US" sz="1200" b="1" i="0" u="none" strike="noStrike" kern="1200" cap="none" spc="0" normalizeH="0" baseline="0" noProof="0" smtClean="0">
                <a:ln>
                  <a:noFill/>
                </a:ln>
                <a:solidFill>
                  <a:prstClr val="white"/>
                </a:solidFill>
                <a:effectLst/>
                <a:uLnTx/>
                <a:uFillTx/>
                <a:latin typeface="Montserrat" panose="00000500000000000000" pitchFamily="50"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200" b="1" i="0" u="none" strike="noStrike" kern="1200" cap="none" spc="0" normalizeH="0" baseline="0" noProof="0">
              <a:ln>
                <a:noFill/>
              </a:ln>
              <a:solidFill>
                <a:prstClr val="white"/>
              </a:solidFill>
              <a:effectLst/>
              <a:uLnTx/>
              <a:uFillTx/>
              <a:latin typeface="Montserrat" panose="00000500000000000000" pitchFamily="50" charset="0"/>
              <a:ea typeface="+mn-ea"/>
              <a:cs typeface="+mn-cs"/>
            </a:endParaRPr>
          </a:p>
        </p:txBody>
      </p:sp>
      <p:sp>
        <p:nvSpPr>
          <p:cNvPr id="5" name="Rectangle 4">
            <a:extLst>
              <a:ext uri="{FF2B5EF4-FFF2-40B4-BE49-F238E27FC236}">
                <a16:creationId xmlns:a16="http://schemas.microsoft.com/office/drawing/2014/main" id="{B5BE3056-E01E-4836-938F-A1EACC6BAD36}"/>
              </a:ext>
            </a:extLst>
          </p:cNvPr>
          <p:cNvSpPr/>
          <p:nvPr/>
        </p:nvSpPr>
        <p:spPr>
          <a:xfrm>
            <a:off x="0" y="258483"/>
            <a:ext cx="11004873" cy="478498"/>
          </a:xfrm>
          <a:prstGeom prst="rect">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D509619-BDBD-4FD8-B8C7-970CD30E7365}"/>
              </a:ext>
            </a:extLst>
          </p:cNvPr>
          <p:cNvPicPr>
            <a:picLocks noChangeAspect="1"/>
          </p:cNvPicPr>
          <p:nvPr/>
        </p:nvPicPr>
        <p:blipFill rotWithShape="1">
          <a:blip r:embed="rId2"/>
          <a:srcRect l="6550"/>
          <a:stretch/>
        </p:blipFill>
        <p:spPr>
          <a:xfrm>
            <a:off x="0" y="313272"/>
            <a:ext cx="786217" cy="847417"/>
          </a:xfrm>
          <a:prstGeom prst="rect">
            <a:avLst/>
          </a:prstGeom>
        </p:spPr>
      </p:pic>
      <p:sp>
        <p:nvSpPr>
          <p:cNvPr id="7" name="Rectangle 6">
            <a:extLst>
              <a:ext uri="{FF2B5EF4-FFF2-40B4-BE49-F238E27FC236}">
                <a16:creationId xmlns:a16="http://schemas.microsoft.com/office/drawing/2014/main" id="{1DF35082-9E40-4C68-9C27-6845D2E09466}"/>
              </a:ext>
            </a:extLst>
          </p:cNvPr>
          <p:cNvSpPr/>
          <p:nvPr/>
        </p:nvSpPr>
        <p:spPr>
          <a:xfrm>
            <a:off x="0" y="258483"/>
            <a:ext cx="12192000" cy="478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Future Homes Standard -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Context</a:t>
            </a:r>
          </a:p>
        </p:txBody>
      </p:sp>
      <p:grpSp>
        <p:nvGrpSpPr>
          <p:cNvPr id="38" name="Group 37">
            <a:extLst>
              <a:ext uri="{FF2B5EF4-FFF2-40B4-BE49-F238E27FC236}">
                <a16:creationId xmlns:a16="http://schemas.microsoft.com/office/drawing/2014/main" id="{8C775357-BB91-4476-A8FF-D85EA256ADBC}"/>
              </a:ext>
            </a:extLst>
          </p:cNvPr>
          <p:cNvGrpSpPr/>
          <p:nvPr/>
        </p:nvGrpSpPr>
        <p:grpSpPr>
          <a:xfrm>
            <a:off x="393109" y="1293749"/>
            <a:ext cx="11405782" cy="4675793"/>
            <a:chOff x="411582" y="1293749"/>
            <a:chExt cx="11405782" cy="4675793"/>
          </a:xfrm>
        </p:grpSpPr>
        <p:sp>
          <p:nvSpPr>
            <p:cNvPr id="6" name="Rectangle: Rounded Corners 5">
              <a:extLst>
                <a:ext uri="{FF2B5EF4-FFF2-40B4-BE49-F238E27FC236}">
                  <a16:creationId xmlns:a16="http://schemas.microsoft.com/office/drawing/2014/main" id="{C94E0956-B268-4524-AB05-8778BCBAE957}"/>
                </a:ext>
              </a:extLst>
            </p:cNvPr>
            <p:cNvSpPr/>
            <p:nvPr/>
          </p:nvSpPr>
          <p:spPr>
            <a:xfrm>
              <a:off x="4381501" y="1293749"/>
              <a:ext cx="3429000" cy="1163702"/>
            </a:xfrm>
            <a:prstGeom prst="roundRect">
              <a:avLst/>
            </a:prstGeom>
            <a:solidFill>
              <a:srgbClr val="FDB84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rPr>
                <a:t>Net Zero by 2050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enshrined into</a:t>
              </a: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UK law in </a:t>
              </a: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June 2019</a:t>
              </a:r>
            </a:p>
          </p:txBody>
        </p:sp>
        <p:sp>
          <p:nvSpPr>
            <p:cNvPr id="9" name="Rectangle: Rounded Corners 8">
              <a:extLst>
                <a:ext uri="{FF2B5EF4-FFF2-40B4-BE49-F238E27FC236}">
                  <a16:creationId xmlns:a16="http://schemas.microsoft.com/office/drawing/2014/main" id="{3F13FFD5-BAF5-435C-9427-6FD08B27D6BA}"/>
                </a:ext>
              </a:extLst>
            </p:cNvPr>
            <p:cNvSpPr/>
            <p:nvPr/>
          </p:nvSpPr>
          <p:spPr>
            <a:xfrm>
              <a:off x="4083859" y="2838727"/>
              <a:ext cx="4024281" cy="1605889"/>
            </a:xfrm>
            <a:prstGeom prst="roundRect">
              <a:avLst/>
            </a:prstGeom>
            <a:solidFill>
              <a:srgbClr val="2CC22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prstClr val="white"/>
                  </a:solidFill>
                  <a:effectLst/>
                  <a:uLnTx/>
                  <a:uFillTx/>
                  <a:latin typeface="Calibri" panose="020F0502020204030204"/>
                  <a:ea typeface="+mn-ea"/>
                  <a:cs typeface="+mn-cs"/>
                </a:rPr>
                <a:t>Climate Change Committee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6</a:t>
              </a:r>
              <a:r>
                <a:rPr kumimoji="0" lang="en-GB" sz="2400" b="0" i="0" u="none" strike="noStrike" kern="1200" cap="none" spc="0" normalizeH="0" baseline="30000" noProof="0" dirty="0">
                  <a:ln>
                    <a:noFill/>
                  </a:ln>
                  <a:solidFill>
                    <a:prstClr val="white"/>
                  </a:solidFill>
                  <a:effectLst/>
                  <a:uLnTx/>
                  <a:uFillTx/>
                  <a:latin typeface="Calibri" panose="020F0502020204030204"/>
                  <a:ea typeface="+mn-ea"/>
                  <a:cs typeface="+mn-cs"/>
                </a:rPr>
                <a:t>th</a:t>
              </a: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 Carbon Budget</a:t>
              </a: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 2033-2037 </a:t>
              </a: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prstClr val="white"/>
                  </a:solidFill>
                  <a:effectLst/>
                  <a:uLnTx/>
                  <a:uFillTx/>
                  <a:latin typeface="Calibri" panose="020F0502020204030204"/>
                  <a:ea typeface="+mn-ea"/>
                  <a:cs typeface="+mn-cs"/>
                </a:rPr>
                <a:t>Recommendations</a:t>
              </a:r>
            </a:p>
          </p:txBody>
        </p:sp>
        <p:sp>
          <p:nvSpPr>
            <p:cNvPr id="10" name="Rectangle: Rounded Corners 9">
              <a:extLst>
                <a:ext uri="{FF2B5EF4-FFF2-40B4-BE49-F238E27FC236}">
                  <a16:creationId xmlns:a16="http://schemas.microsoft.com/office/drawing/2014/main" id="{014BD877-21BB-447A-9018-4B31D9033AF4}"/>
                </a:ext>
              </a:extLst>
            </p:cNvPr>
            <p:cNvSpPr/>
            <p:nvPr/>
          </p:nvSpPr>
          <p:spPr>
            <a:xfrm>
              <a:off x="4381498" y="4825892"/>
              <a:ext cx="3429001" cy="1143650"/>
            </a:xfrm>
            <a:prstGeom prst="roundRect">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rPr>
                <a:t>COP26 Conference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Flagship Climate Change event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prstClr val="white"/>
                  </a:solidFill>
                  <a:effectLst/>
                  <a:uLnTx/>
                  <a:uFillTx/>
                  <a:latin typeface="Calibri" panose="020F0502020204030204"/>
                  <a:ea typeface="+mn-ea"/>
                  <a:cs typeface="+mn-cs"/>
                </a:rPr>
                <a:t>hosted in Glasgow, November 2021</a:t>
              </a:r>
            </a:p>
          </p:txBody>
        </p:sp>
        <p:sp>
          <p:nvSpPr>
            <p:cNvPr id="11" name="Rectangle: Rounded Corners 10">
              <a:extLst>
                <a:ext uri="{FF2B5EF4-FFF2-40B4-BE49-F238E27FC236}">
                  <a16:creationId xmlns:a16="http://schemas.microsoft.com/office/drawing/2014/main" id="{385CE5CB-CDCB-4FDF-93A8-C36076EFB78A}"/>
                </a:ext>
              </a:extLst>
            </p:cNvPr>
            <p:cNvSpPr/>
            <p:nvPr/>
          </p:nvSpPr>
          <p:spPr>
            <a:xfrm>
              <a:off x="1048891" y="2033140"/>
              <a:ext cx="2618967" cy="603874"/>
            </a:xfrm>
            <a:prstGeom prst="roundRect">
              <a:avLst/>
            </a:prstGeom>
            <a:solidFill>
              <a:srgbClr val="2CC224"/>
            </a:solidFill>
            <a:ln w="28575">
              <a:solidFill>
                <a:srgbClr val="1D7E18"/>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Reduce carbon emissions by </a:t>
              </a: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78%</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by </a:t>
              </a: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2035.</a:t>
              </a:r>
              <a:endPar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D51D7DC5-4D87-406A-88AC-97D82000DFDF}"/>
                </a:ext>
              </a:extLst>
            </p:cNvPr>
            <p:cNvSpPr/>
            <p:nvPr/>
          </p:nvSpPr>
          <p:spPr>
            <a:xfrm>
              <a:off x="411582" y="2838727"/>
              <a:ext cx="2618967" cy="603874"/>
            </a:xfrm>
            <a:prstGeom prst="roundRect">
              <a:avLst/>
            </a:prstGeom>
            <a:solidFill>
              <a:srgbClr val="2CC224"/>
            </a:solidFill>
            <a:ln w="28575">
              <a:solidFill>
                <a:srgbClr val="1D7E18"/>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All new cars, vans and boiler replacements</a:t>
              </a:r>
              <a:r>
                <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rPr>
                <a:t> low-carbon </a:t>
              </a: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by </a:t>
              </a:r>
              <a:r>
                <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rPr>
                <a:t>2050.</a:t>
              </a:r>
              <a:endPar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84B184BA-60F3-4801-9C3B-87701C7E47C7}"/>
                </a:ext>
              </a:extLst>
            </p:cNvPr>
            <p:cNvSpPr/>
            <p:nvPr/>
          </p:nvSpPr>
          <p:spPr>
            <a:xfrm>
              <a:off x="8524142" y="2033140"/>
              <a:ext cx="2618967" cy="603874"/>
            </a:xfrm>
            <a:prstGeom prst="roundRect">
              <a:avLst/>
            </a:prstGeom>
            <a:solidFill>
              <a:srgbClr val="2CC224"/>
            </a:solidFill>
            <a:ln w="28575">
              <a:solidFill>
                <a:srgbClr val="1D7E18"/>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UK electricity production </a:t>
              </a: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net-zero by 2035.</a:t>
              </a:r>
              <a:endPar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F1E78D9B-07B6-49A7-8FC5-24F25F637F55}"/>
                </a:ext>
              </a:extLst>
            </p:cNvPr>
            <p:cNvSpPr/>
            <p:nvPr/>
          </p:nvSpPr>
          <p:spPr>
            <a:xfrm>
              <a:off x="9198397" y="2838727"/>
              <a:ext cx="2618967" cy="603874"/>
            </a:xfrm>
            <a:prstGeom prst="roundRect">
              <a:avLst/>
            </a:prstGeom>
            <a:solidFill>
              <a:srgbClr val="2CC224"/>
            </a:solidFill>
            <a:ln w="28575">
              <a:solidFill>
                <a:srgbClr val="1D7E18"/>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Electricity demand to </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double</a:t>
              </a: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 by 2035 and </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triple</a:t>
              </a: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 by 2050.</a:t>
              </a:r>
              <a:endPar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6C29845E-1631-49F0-AADC-E3735E275303}"/>
                </a:ext>
              </a:extLst>
            </p:cNvPr>
            <p:cNvSpPr/>
            <p:nvPr/>
          </p:nvSpPr>
          <p:spPr>
            <a:xfrm>
              <a:off x="411582" y="3672766"/>
              <a:ext cx="2618967" cy="603874"/>
            </a:xfrm>
            <a:prstGeom prst="roundRect">
              <a:avLst/>
            </a:prstGeom>
            <a:solidFill>
              <a:srgbClr val="2CC224"/>
            </a:solidFill>
            <a:ln w="28575">
              <a:solidFill>
                <a:srgbClr val="1D7E18"/>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Hydrogen production to scale to current electricity production levels.</a:t>
              </a: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EFF02E00-FB5C-48CA-A893-2AAC59EA4847}"/>
                </a:ext>
              </a:extLst>
            </p:cNvPr>
            <p:cNvSpPr/>
            <p:nvPr/>
          </p:nvSpPr>
          <p:spPr>
            <a:xfrm>
              <a:off x="1048890" y="4478353"/>
              <a:ext cx="2618967" cy="603874"/>
            </a:xfrm>
            <a:prstGeom prst="roundRect">
              <a:avLst/>
            </a:prstGeom>
            <a:solidFill>
              <a:srgbClr val="2CC224"/>
            </a:solidFill>
            <a:ln w="28575">
              <a:solidFill>
                <a:srgbClr val="1D7E18"/>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National programme of insulation </a:t>
              </a:r>
              <a:r>
                <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rPr>
                <a:t>to prevent energy loss.</a:t>
              </a:r>
              <a:endPar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35CF079F-976C-4216-8698-04481B19D025}"/>
                </a:ext>
              </a:extLst>
            </p:cNvPr>
            <p:cNvSpPr/>
            <p:nvPr/>
          </p:nvSpPr>
          <p:spPr>
            <a:xfrm>
              <a:off x="9198397" y="3672766"/>
              <a:ext cx="2618967" cy="603874"/>
            </a:xfrm>
            <a:prstGeom prst="roundRect">
              <a:avLst/>
            </a:prstGeom>
            <a:solidFill>
              <a:srgbClr val="2CC224"/>
            </a:solidFill>
            <a:ln w="28575">
              <a:solidFill>
                <a:srgbClr val="1D7E18"/>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Reduce heat consumption by </a:t>
              </a: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20% by 2030.</a:t>
              </a:r>
              <a:endPar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548220FD-C840-4919-A02D-BEAC12267B98}"/>
                </a:ext>
              </a:extLst>
            </p:cNvPr>
            <p:cNvSpPr/>
            <p:nvPr/>
          </p:nvSpPr>
          <p:spPr>
            <a:xfrm>
              <a:off x="8524142" y="4478353"/>
              <a:ext cx="2618967" cy="603874"/>
            </a:xfrm>
            <a:prstGeom prst="roundRect">
              <a:avLst/>
            </a:prstGeom>
            <a:solidFill>
              <a:srgbClr val="2CC224"/>
            </a:solidFill>
            <a:ln w="28575">
              <a:solidFill>
                <a:srgbClr val="1D7E18"/>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Plant 460k hectares of woodland by 2035.</a:t>
              </a:r>
              <a:endPar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9" name="Connector: Curved 18">
              <a:extLst>
                <a:ext uri="{FF2B5EF4-FFF2-40B4-BE49-F238E27FC236}">
                  <a16:creationId xmlns:a16="http://schemas.microsoft.com/office/drawing/2014/main" id="{E124AA2C-3CA0-4853-BC27-79FF95A1B41A}"/>
                </a:ext>
              </a:extLst>
            </p:cNvPr>
            <p:cNvCxnSpPr>
              <a:stCxn id="9" idx="1"/>
              <a:endCxn id="11" idx="3"/>
            </p:cNvCxnSpPr>
            <p:nvPr/>
          </p:nvCxnSpPr>
          <p:spPr>
            <a:xfrm rot="10800000">
              <a:off x="3667859" y="2335078"/>
              <a:ext cx="416001" cy="1306595"/>
            </a:xfrm>
            <a:prstGeom prst="curvedConnector3">
              <a:avLst/>
            </a:prstGeom>
            <a:ln w="38100">
              <a:solidFill>
                <a:srgbClr val="1D7E18"/>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Curved 20">
              <a:extLst>
                <a:ext uri="{FF2B5EF4-FFF2-40B4-BE49-F238E27FC236}">
                  <a16:creationId xmlns:a16="http://schemas.microsoft.com/office/drawing/2014/main" id="{5CC45204-1043-4E84-B522-F9AB56D375FA}"/>
                </a:ext>
              </a:extLst>
            </p:cNvPr>
            <p:cNvCxnSpPr>
              <a:stCxn id="9" idx="1"/>
              <a:endCxn id="12" idx="3"/>
            </p:cNvCxnSpPr>
            <p:nvPr/>
          </p:nvCxnSpPr>
          <p:spPr>
            <a:xfrm rot="10800000">
              <a:off x="3030549" y="3140664"/>
              <a:ext cx="1053310" cy="501008"/>
            </a:xfrm>
            <a:prstGeom prst="curvedConnector3">
              <a:avLst/>
            </a:prstGeom>
            <a:ln w="38100">
              <a:solidFill>
                <a:srgbClr val="1D7E18"/>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or: Curved 22">
              <a:extLst>
                <a:ext uri="{FF2B5EF4-FFF2-40B4-BE49-F238E27FC236}">
                  <a16:creationId xmlns:a16="http://schemas.microsoft.com/office/drawing/2014/main" id="{3A4B85AA-9FA0-47DB-94B7-2E5D9A8B8D57}"/>
                </a:ext>
              </a:extLst>
            </p:cNvPr>
            <p:cNvCxnSpPr>
              <a:stCxn id="9" idx="1"/>
              <a:endCxn id="15" idx="3"/>
            </p:cNvCxnSpPr>
            <p:nvPr/>
          </p:nvCxnSpPr>
          <p:spPr>
            <a:xfrm rot="10800000" flipV="1">
              <a:off x="3030549" y="3641671"/>
              <a:ext cx="1053310" cy="333031"/>
            </a:xfrm>
            <a:prstGeom prst="curvedConnector3">
              <a:avLst/>
            </a:prstGeom>
            <a:ln w="38100">
              <a:solidFill>
                <a:srgbClr val="1D7E18"/>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24B8BA01-253C-43A5-A0E2-CB1763246F0C}"/>
                </a:ext>
              </a:extLst>
            </p:cNvPr>
            <p:cNvCxnSpPr>
              <a:stCxn id="9" idx="1"/>
              <a:endCxn id="16" idx="3"/>
            </p:cNvCxnSpPr>
            <p:nvPr/>
          </p:nvCxnSpPr>
          <p:spPr>
            <a:xfrm rot="10800000" flipV="1">
              <a:off x="3667857" y="3641672"/>
              <a:ext cx="416002" cy="1138618"/>
            </a:xfrm>
            <a:prstGeom prst="curvedConnector3">
              <a:avLst/>
            </a:prstGeom>
            <a:ln w="38100">
              <a:solidFill>
                <a:srgbClr val="1D7E18"/>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or: Curved 26">
              <a:extLst>
                <a:ext uri="{FF2B5EF4-FFF2-40B4-BE49-F238E27FC236}">
                  <a16:creationId xmlns:a16="http://schemas.microsoft.com/office/drawing/2014/main" id="{6F41144C-04A9-4599-A9D3-B831881BA82C}"/>
                </a:ext>
              </a:extLst>
            </p:cNvPr>
            <p:cNvCxnSpPr>
              <a:stCxn id="9" idx="3"/>
              <a:endCxn id="13" idx="1"/>
            </p:cNvCxnSpPr>
            <p:nvPr/>
          </p:nvCxnSpPr>
          <p:spPr>
            <a:xfrm flipV="1">
              <a:off x="8108140" y="2335077"/>
              <a:ext cx="416002" cy="1306595"/>
            </a:xfrm>
            <a:prstGeom prst="curvedConnector3">
              <a:avLst/>
            </a:prstGeom>
            <a:ln w="38100">
              <a:solidFill>
                <a:srgbClr val="1D7E18"/>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E3959134-FBFF-446A-BDC0-098FB814279E}"/>
                </a:ext>
              </a:extLst>
            </p:cNvPr>
            <p:cNvCxnSpPr>
              <a:stCxn id="9" idx="3"/>
              <a:endCxn id="14" idx="1"/>
            </p:cNvCxnSpPr>
            <p:nvPr/>
          </p:nvCxnSpPr>
          <p:spPr>
            <a:xfrm flipV="1">
              <a:off x="8108140" y="3140664"/>
              <a:ext cx="1090257" cy="501008"/>
            </a:xfrm>
            <a:prstGeom prst="curvedConnector3">
              <a:avLst/>
            </a:prstGeom>
            <a:ln w="38100">
              <a:solidFill>
                <a:srgbClr val="1D7E18"/>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or: Curved 30">
              <a:extLst>
                <a:ext uri="{FF2B5EF4-FFF2-40B4-BE49-F238E27FC236}">
                  <a16:creationId xmlns:a16="http://schemas.microsoft.com/office/drawing/2014/main" id="{CDCCCD1B-99A6-4506-813C-040ABB1EC801}"/>
                </a:ext>
              </a:extLst>
            </p:cNvPr>
            <p:cNvCxnSpPr>
              <a:stCxn id="9" idx="3"/>
              <a:endCxn id="17" idx="1"/>
            </p:cNvCxnSpPr>
            <p:nvPr/>
          </p:nvCxnSpPr>
          <p:spPr>
            <a:xfrm>
              <a:off x="8108140" y="3641672"/>
              <a:ext cx="1090257" cy="333031"/>
            </a:xfrm>
            <a:prstGeom prst="curvedConnector3">
              <a:avLst/>
            </a:prstGeom>
            <a:ln w="38100">
              <a:solidFill>
                <a:srgbClr val="1D7E18"/>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46B544E0-B94A-43B6-9C42-8E92A863AF57}"/>
                </a:ext>
              </a:extLst>
            </p:cNvPr>
            <p:cNvCxnSpPr>
              <a:stCxn id="9" idx="3"/>
              <a:endCxn id="18" idx="1"/>
            </p:cNvCxnSpPr>
            <p:nvPr/>
          </p:nvCxnSpPr>
          <p:spPr>
            <a:xfrm>
              <a:off x="8108140" y="3641672"/>
              <a:ext cx="416002" cy="1138618"/>
            </a:xfrm>
            <a:prstGeom prst="curvedConnector3">
              <a:avLst/>
            </a:prstGeom>
            <a:ln w="38100">
              <a:solidFill>
                <a:srgbClr val="1D7E18"/>
              </a:solidFill>
              <a:tailEnd type="triangle"/>
            </a:ln>
          </p:spPr>
          <p:style>
            <a:lnRef idx="1">
              <a:schemeClr val="accent1"/>
            </a:lnRef>
            <a:fillRef idx="0">
              <a:schemeClr val="accent1"/>
            </a:fillRef>
            <a:effectRef idx="0">
              <a:schemeClr val="accent1"/>
            </a:effectRef>
            <a:fontRef idx="minor">
              <a:schemeClr val="tx1"/>
            </a:fontRef>
          </p:style>
        </p:cxnSp>
        <p:sp>
          <p:nvSpPr>
            <p:cNvPr id="37" name="Arrow: Down 36">
              <a:extLst>
                <a:ext uri="{FF2B5EF4-FFF2-40B4-BE49-F238E27FC236}">
                  <a16:creationId xmlns:a16="http://schemas.microsoft.com/office/drawing/2014/main" id="{40DB24D7-644F-4515-8480-0F4A9BE29C1A}"/>
                </a:ext>
              </a:extLst>
            </p:cNvPr>
            <p:cNvSpPr/>
            <p:nvPr/>
          </p:nvSpPr>
          <p:spPr>
            <a:xfrm>
              <a:off x="5353050" y="2413903"/>
              <a:ext cx="1485900" cy="381276"/>
            </a:xfrm>
            <a:prstGeom prst="downArrow">
              <a:avLst/>
            </a:prstGeom>
            <a:solidFill>
              <a:srgbClr val="FDB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Arrow: Down 38">
              <a:extLst>
                <a:ext uri="{FF2B5EF4-FFF2-40B4-BE49-F238E27FC236}">
                  <a16:creationId xmlns:a16="http://schemas.microsoft.com/office/drawing/2014/main" id="{91DDFDA7-39AB-48AB-BBFE-0F5CC1915E19}"/>
                </a:ext>
              </a:extLst>
            </p:cNvPr>
            <p:cNvSpPr/>
            <p:nvPr/>
          </p:nvSpPr>
          <p:spPr>
            <a:xfrm>
              <a:off x="5353048" y="4368559"/>
              <a:ext cx="1485900" cy="381276"/>
            </a:xfrm>
            <a:prstGeom prst="downArrow">
              <a:avLst/>
            </a:prstGeom>
            <a:solidFill>
              <a:srgbClr val="2CC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377546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2B7A19-75C0-4AC9-88AC-A7F3AF28039F}" type="slidenum">
              <a:rPr kumimoji="0" lang="en-US" sz="1200" b="1" i="0" u="none" strike="noStrike" kern="1200" cap="none" spc="0" normalizeH="0" baseline="0" noProof="0" smtClean="0">
                <a:ln>
                  <a:noFill/>
                </a:ln>
                <a:solidFill>
                  <a:prstClr val="white"/>
                </a:solidFill>
                <a:effectLst/>
                <a:uLnTx/>
                <a:uFillTx/>
                <a:latin typeface="Montserrat" panose="00000500000000000000" pitchFamily="50"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200" b="1" i="0" u="none" strike="noStrike" kern="1200" cap="none" spc="0" normalizeH="0" baseline="0" noProof="0">
              <a:ln>
                <a:noFill/>
              </a:ln>
              <a:solidFill>
                <a:prstClr val="white"/>
              </a:solidFill>
              <a:effectLst/>
              <a:uLnTx/>
              <a:uFillTx/>
              <a:latin typeface="Montserrat" panose="00000500000000000000" pitchFamily="50" charset="0"/>
              <a:ea typeface="+mn-ea"/>
              <a:cs typeface="+mn-cs"/>
            </a:endParaRPr>
          </a:p>
        </p:txBody>
      </p:sp>
      <p:sp>
        <p:nvSpPr>
          <p:cNvPr id="6" name="Rectangle 5">
            <a:extLst>
              <a:ext uri="{FF2B5EF4-FFF2-40B4-BE49-F238E27FC236}">
                <a16:creationId xmlns:a16="http://schemas.microsoft.com/office/drawing/2014/main" id="{2F796E2F-EBB5-4D33-951E-20F48BA4472C}"/>
              </a:ext>
            </a:extLst>
          </p:cNvPr>
          <p:cNvSpPr/>
          <p:nvPr/>
        </p:nvSpPr>
        <p:spPr>
          <a:xfrm>
            <a:off x="0" y="258483"/>
            <a:ext cx="11004873" cy="478498"/>
          </a:xfrm>
          <a:prstGeom prst="rect">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2B0424C-2191-42D6-87D6-734CBB11B97D}"/>
              </a:ext>
            </a:extLst>
          </p:cNvPr>
          <p:cNvPicPr>
            <a:picLocks noChangeAspect="1"/>
          </p:cNvPicPr>
          <p:nvPr/>
        </p:nvPicPr>
        <p:blipFill rotWithShape="1">
          <a:blip r:embed="rId2"/>
          <a:srcRect l="6550"/>
          <a:stretch/>
        </p:blipFill>
        <p:spPr>
          <a:xfrm>
            <a:off x="0" y="313272"/>
            <a:ext cx="786217" cy="847417"/>
          </a:xfrm>
          <a:prstGeom prst="rect">
            <a:avLst/>
          </a:prstGeom>
        </p:spPr>
      </p:pic>
      <p:sp>
        <p:nvSpPr>
          <p:cNvPr id="8" name="Rectangle 7">
            <a:extLst>
              <a:ext uri="{FF2B5EF4-FFF2-40B4-BE49-F238E27FC236}">
                <a16:creationId xmlns:a16="http://schemas.microsoft.com/office/drawing/2014/main" id="{3013CAB8-F958-4A92-9D32-9DA1946D45F6}"/>
              </a:ext>
            </a:extLst>
          </p:cNvPr>
          <p:cNvSpPr/>
          <p:nvPr/>
        </p:nvSpPr>
        <p:spPr>
          <a:xfrm>
            <a:off x="0" y="258483"/>
            <a:ext cx="12192000" cy="478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Future Homes Standard -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Timeline</a:t>
            </a:r>
          </a:p>
        </p:txBody>
      </p:sp>
      <p:grpSp>
        <p:nvGrpSpPr>
          <p:cNvPr id="46" name="Group 45">
            <a:extLst>
              <a:ext uri="{FF2B5EF4-FFF2-40B4-BE49-F238E27FC236}">
                <a16:creationId xmlns:a16="http://schemas.microsoft.com/office/drawing/2014/main" id="{4A6A3CD4-4D1A-4116-B131-5309F36B3978}"/>
              </a:ext>
            </a:extLst>
          </p:cNvPr>
          <p:cNvGrpSpPr/>
          <p:nvPr/>
        </p:nvGrpSpPr>
        <p:grpSpPr>
          <a:xfrm>
            <a:off x="986671" y="1160689"/>
            <a:ext cx="10218659" cy="4978407"/>
            <a:chOff x="786216" y="1160689"/>
            <a:chExt cx="10218659" cy="4978407"/>
          </a:xfrm>
        </p:grpSpPr>
        <p:grpSp>
          <p:nvGrpSpPr>
            <p:cNvPr id="44" name="Group 43">
              <a:extLst>
                <a:ext uri="{FF2B5EF4-FFF2-40B4-BE49-F238E27FC236}">
                  <a16:creationId xmlns:a16="http://schemas.microsoft.com/office/drawing/2014/main" id="{ABF24F5D-0814-47B7-B4D9-9832FA24BC45}"/>
                </a:ext>
              </a:extLst>
            </p:cNvPr>
            <p:cNvGrpSpPr/>
            <p:nvPr/>
          </p:nvGrpSpPr>
          <p:grpSpPr>
            <a:xfrm>
              <a:off x="786216" y="1160689"/>
              <a:ext cx="10218659" cy="4978407"/>
              <a:chOff x="-128183" y="1368189"/>
              <a:chExt cx="10218659" cy="4978407"/>
            </a:xfrm>
          </p:grpSpPr>
          <p:sp>
            <p:nvSpPr>
              <p:cNvPr id="26" name="Rectangle 25">
                <a:extLst>
                  <a:ext uri="{FF2B5EF4-FFF2-40B4-BE49-F238E27FC236}">
                    <a16:creationId xmlns:a16="http://schemas.microsoft.com/office/drawing/2014/main" id="{620811ED-D02D-484E-A1FE-9CD465E0B9F2}"/>
                  </a:ext>
                </a:extLst>
              </p:cNvPr>
              <p:cNvSpPr/>
              <p:nvPr/>
            </p:nvSpPr>
            <p:spPr>
              <a:xfrm rot="16200000">
                <a:off x="5378005" y="1032101"/>
                <a:ext cx="1244600" cy="6895189"/>
              </a:xfrm>
              <a:prstGeom prst="rect">
                <a:avLst/>
              </a:prstGeom>
              <a:solidFill>
                <a:srgbClr val="2A5AC4"/>
              </a:solidFill>
              <a:ln>
                <a:solidFill>
                  <a:srgbClr val="2044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E8B8245-1FA4-4A49-8F62-E3D109AA34CC}"/>
                  </a:ext>
                </a:extLst>
              </p:cNvPr>
              <p:cNvSpPr/>
              <p:nvPr/>
            </p:nvSpPr>
            <p:spPr>
              <a:xfrm rot="16200000">
                <a:off x="5378002" y="-212501"/>
                <a:ext cx="1244600" cy="6895189"/>
              </a:xfrm>
              <a:prstGeom prst="rect">
                <a:avLst/>
              </a:prstGeom>
              <a:solidFill>
                <a:srgbClr val="204496"/>
              </a:solidFill>
              <a:ln>
                <a:solidFill>
                  <a:srgbClr val="2044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1C47A696-57B8-47F8-8CF3-EEDBF993404E}"/>
                  </a:ext>
                </a:extLst>
              </p:cNvPr>
              <p:cNvSpPr/>
              <p:nvPr/>
            </p:nvSpPr>
            <p:spPr>
              <a:xfrm rot="16200000">
                <a:off x="5377995" y="-1457100"/>
                <a:ext cx="1244600" cy="6895189"/>
              </a:xfrm>
              <a:prstGeom prst="rect">
                <a:avLst/>
              </a:prstGeom>
              <a:solidFill>
                <a:srgbClr val="2A5AC4"/>
              </a:solidFill>
              <a:ln>
                <a:solidFill>
                  <a:srgbClr val="2044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Arrow: Chevron 29">
                <a:extLst>
                  <a:ext uri="{FF2B5EF4-FFF2-40B4-BE49-F238E27FC236}">
                    <a16:creationId xmlns:a16="http://schemas.microsoft.com/office/drawing/2014/main" id="{EA5416DC-0585-4BEE-9218-BF9BE1948C56}"/>
                  </a:ext>
                </a:extLst>
              </p:cNvPr>
              <p:cNvSpPr/>
              <p:nvPr/>
            </p:nvSpPr>
            <p:spPr>
              <a:xfrm>
                <a:off x="2552713" y="5101993"/>
                <a:ext cx="7537761" cy="1244600"/>
              </a:xfrm>
              <a:prstGeom prst="chevron">
                <a:avLst>
                  <a:gd name="adj" fmla="val 13719"/>
                </a:avLst>
              </a:prstGeom>
              <a:solidFill>
                <a:srgbClr val="FDB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Arrow: Chevron 30">
                <a:extLst>
                  <a:ext uri="{FF2B5EF4-FFF2-40B4-BE49-F238E27FC236}">
                    <a16:creationId xmlns:a16="http://schemas.microsoft.com/office/drawing/2014/main" id="{C9307589-37F2-4804-AD17-500F290ABA9A}"/>
                  </a:ext>
                </a:extLst>
              </p:cNvPr>
              <p:cNvSpPr/>
              <p:nvPr/>
            </p:nvSpPr>
            <p:spPr>
              <a:xfrm>
                <a:off x="2552715" y="3857393"/>
                <a:ext cx="7537761" cy="1244600"/>
              </a:xfrm>
              <a:prstGeom prst="chevron">
                <a:avLst>
                  <a:gd name="adj" fmla="val 13719"/>
                </a:avLst>
              </a:prstGeom>
              <a:solidFill>
                <a:srgbClr val="FDA1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Arrow: Chevron 31">
                <a:extLst>
                  <a:ext uri="{FF2B5EF4-FFF2-40B4-BE49-F238E27FC236}">
                    <a16:creationId xmlns:a16="http://schemas.microsoft.com/office/drawing/2014/main" id="{E222972E-EC7F-4C71-BCFA-1B17FAEC4F2F}"/>
                  </a:ext>
                </a:extLst>
              </p:cNvPr>
              <p:cNvSpPr/>
              <p:nvPr/>
            </p:nvSpPr>
            <p:spPr>
              <a:xfrm>
                <a:off x="2552712" y="2612794"/>
                <a:ext cx="7537761" cy="1244600"/>
              </a:xfrm>
              <a:prstGeom prst="chevron">
                <a:avLst>
                  <a:gd name="adj" fmla="val 13719"/>
                </a:avLst>
              </a:prstGeom>
              <a:solidFill>
                <a:srgbClr val="FDB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Arrow: Chevron 32">
                <a:extLst>
                  <a:ext uri="{FF2B5EF4-FFF2-40B4-BE49-F238E27FC236}">
                    <a16:creationId xmlns:a16="http://schemas.microsoft.com/office/drawing/2014/main" id="{93182ECB-A376-443A-A7A3-2704EB4D3B81}"/>
                  </a:ext>
                </a:extLst>
              </p:cNvPr>
              <p:cNvSpPr/>
              <p:nvPr/>
            </p:nvSpPr>
            <p:spPr>
              <a:xfrm>
                <a:off x="2552712" y="1368194"/>
                <a:ext cx="7537761" cy="1244600"/>
              </a:xfrm>
              <a:prstGeom prst="chevron">
                <a:avLst>
                  <a:gd name="adj" fmla="val 13719"/>
                </a:avLst>
              </a:prstGeom>
              <a:solidFill>
                <a:srgbClr val="FDA1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1860CD0C-D3B5-418D-9EFB-A58246A52A2C}"/>
                  </a:ext>
                </a:extLst>
              </p:cNvPr>
              <p:cNvSpPr/>
              <p:nvPr/>
            </p:nvSpPr>
            <p:spPr>
              <a:xfrm rot="16200000">
                <a:off x="732725" y="2996494"/>
                <a:ext cx="1244600" cy="2966408"/>
              </a:xfrm>
              <a:prstGeom prst="rect">
                <a:avLst/>
              </a:prstGeom>
              <a:solidFill>
                <a:srgbClr val="2A5AC4"/>
              </a:solidFill>
              <a:ln>
                <a:solidFill>
                  <a:srgbClr val="2044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ECBA89F-549C-4E81-BA1E-EF5CE786ADD2}"/>
                  </a:ext>
                </a:extLst>
              </p:cNvPr>
              <p:cNvSpPr/>
              <p:nvPr/>
            </p:nvSpPr>
            <p:spPr>
              <a:xfrm rot="16200000">
                <a:off x="732724" y="1751892"/>
                <a:ext cx="1244600" cy="2966408"/>
              </a:xfrm>
              <a:prstGeom prst="rect">
                <a:avLst/>
              </a:prstGeom>
              <a:solidFill>
                <a:srgbClr val="204496"/>
              </a:solidFill>
              <a:ln>
                <a:solidFill>
                  <a:srgbClr val="2044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93D329DD-F83C-4B0D-8727-DC0BEFABF11C}"/>
                  </a:ext>
                </a:extLst>
              </p:cNvPr>
              <p:cNvSpPr/>
              <p:nvPr/>
            </p:nvSpPr>
            <p:spPr>
              <a:xfrm rot="16200000">
                <a:off x="732721" y="507293"/>
                <a:ext cx="1244600" cy="2966408"/>
              </a:xfrm>
              <a:prstGeom prst="rect">
                <a:avLst/>
              </a:prstGeom>
              <a:solidFill>
                <a:srgbClr val="2A5AC4"/>
              </a:solidFill>
              <a:ln>
                <a:solidFill>
                  <a:srgbClr val="2044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0897F5C-0C69-4C90-B95E-EC714D801D5E}"/>
                  </a:ext>
                </a:extLst>
              </p:cNvPr>
              <p:cNvSpPr/>
              <p:nvPr/>
            </p:nvSpPr>
            <p:spPr>
              <a:xfrm rot="16200000">
                <a:off x="732725" y="4231567"/>
                <a:ext cx="1244600" cy="2966408"/>
              </a:xfrm>
              <a:prstGeom prst="rect">
                <a:avLst/>
              </a:prstGeom>
              <a:solidFill>
                <a:srgbClr val="204496"/>
              </a:solidFill>
              <a:ln>
                <a:solidFill>
                  <a:srgbClr val="2044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Arrow: Chevron 2">
                <a:extLst>
                  <a:ext uri="{FF2B5EF4-FFF2-40B4-BE49-F238E27FC236}">
                    <a16:creationId xmlns:a16="http://schemas.microsoft.com/office/drawing/2014/main" id="{28B294D5-0D13-4233-9EBA-6C169D058924}"/>
                  </a:ext>
                </a:extLst>
              </p:cNvPr>
              <p:cNvSpPr/>
              <p:nvPr/>
            </p:nvSpPr>
            <p:spPr>
              <a:xfrm>
                <a:off x="-128178" y="5101996"/>
                <a:ext cx="3242852" cy="1244600"/>
              </a:xfrm>
              <a:prstGeom prst="chevron">
                <a:avLst>
                  <a:gd name="adj" fmla="val 1371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Arrow: Chevron 13">
                <a:extLst>
                  <a:ext uri="{FF2B5EF4-FFF2-40B4-BE49-F238E27FC236}">
                    <a16:creationId xmlns:a16="http://schemas.microsoft.com/office/drawing/2014/main" id="{074CE8B0-01D5-4F88-8636-C4FB9994EB1F}"/>
                  </a:ext>
                </a:extLst>
              </p:cNvPr>
              <p:cNvSpPr/>
              <p:nvPr/>
            </p:nvSpPr>
            <p:spPr>
              <a:xfrm>
                <a:off x="-128177" y="3857396"/>
                <a:ext cx="3242852" cy="1244600"/>
              </a:xfrm>
              <a:prstGeom prst="chevron">
                <a:avLst>
                  <a:gd name="adj" fmla="val 13719"/>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Arrow: Chevron 14">
                <a:extLst>
                  <a:ext uri="{FF2B5EF4-FFF2-40B4-BE49-F238E27FC236}">
                    <a16:creationId xmlns:a16="http://schemas.microsoft.com/office/drawing/2014/main" id="{6258B56B-67A5-45D4-82B4-2C34C604923D}"/>
                  </a:ext>
                </a:extLst>
              </p:cNvPr>
              <p:cNvSpPr/>
              <p:nvPr/>
            </p:nvSpPr>
            <p:spPr>
              <a:xfrm>
                <a:off x="-128178" y="2612797"/>
                <a:ext cx="3242852" cy="1244600"/>
              </a:xfrm>
              <a:prstGeom prst="chevron">
                <a:avLst>
                  <a:gd name="adj" fmla="val 1371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Arrow: Chevron 15">
                <a:extLst>
                  <a:ext uri="{FF2B5EF4-FFF2-40B4-BE49-F238E27FC236}">
                    <a16:creationId xmlns:a16="http://schemas.microsoft.com/office/drawing/2014/main" id="{BB2EE2A4-4A52-4CE2-96FB-ABE312F8AA2C}"/>
                  </a:ext>
                </a:extLst>
              </p:cNvPr>
              <p:cNvSpPr/>
              <p:nvPr/>
            </p:nvSpPr>
            <p:spPr>
              <a:xfrm>
                <a:off x="-128178" y="1368197"/>
                <a:ext cx="3242852" cy="1244600"/>
              </a:xfrm>
              <a:prstGeom prst="chevron">
                <a:avLst>
                  <a:gd name="adj" fmla="val 13719"/>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Arrow: Chevron 38">
                <a:extLst>
                  <a:ext uri="{FF2B5EF4-FFF2-40B4-BE49-F238E27FC236}">
                    <a16:creationId xmlns:a16="http://schemas.microsoft.com/office/drawing/2014/main" id="{AF48ECE9-AE07-49E5-8179-2A6E745D811A}"/>
                  </a:ext>
                </a:extLst>
              </p:cNvPr>
              <p:cNvSpPr/>
              <p:nvPr/>
            </p:nvSpPr>
            <p:spPr>
              <a:xfrm>
                <a:off x="6418517" y="5101988"/>
                <a:ext cx="3671956" cy="1244600"/>
              </a:xfrm>
              <a:prstGeom prst="chevron">
                <a:avLst>
                  <a:gd name="adj" fmla="val 1371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Arrow: Chevron 40">
                <a:extLst>
                  <a:ext uri="{FF2B5EF4-FFF2-40B4-BE49-F238E27FC236}">
                    <a16:creationId xmlns:a16="http://schemas.microsoft.com/office/drawing/2014/main" id="{BAAAD14C-B6DE-46EE-88D6-065EA6896674}"/>
                  </a:ext>
                </a:extLst>
              </p:cNvPr>
              <p:cNvSpPr/>
              <p:nvPr/>
            </p:nvSpPr>
            <p:spPr>
              <a:xfrm>
                <a:off x="6418516" y="2612789"/>
                <a:ext cx="3671956" cy="1244600"/>
              </a:xfrm>
              <a:prstGeom prst="chevron">
                <a:avLst>
                  <a:gd name="adj" fmla="val 1371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Arrow: Chevron 41">
                <a:extLst>
                  <a:ext uri="{FF2B5EF4-FFF2-40B4-BE49-F238E27FC236}">
                    <a16:creationId xmlns:a16="http://schemas.microsoft.com/office/drawing/2014/main" id="{F79A24B6-6D55-4F4F-8D2C-792A2D6361DC}"/>
                  </a:ext>
                </a:extLst>
              </p:cNvPr>
              <p:cNvSpPr/>
              <p:nvPr/>
            </p:nvSpPr>
            <p:spPr>
              <a:xfrm>
                <a:off x="6418516" y="1368189"/>
                <a:ext cx="3671956" cy="1244600"/>
              </a:xfrm>
              <a:prstGeom prst="chevron">
                <a:avLst>
                  <a:gd name="adj" fmla="val 13719"/>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5" name="TextBox 44">
              <a:extLst>
                <a:ext uri="{FF2B5EF4-FFF2-40B4-BE49-F238E27FC236}">
                  <a16:creationId xmlns:a16="http://schemas.microsoft.com/office/drawing/2014/main" id="{8CED043D-ADE5-46F0-A78E-CF957796E260}"/>
                </a:ext>
              </a:extLst>
            </p:cNvPr>
            <p:cNvSpPr txBox="1"/>
            <p:nvPr/>
          </p:nvSpPr>
          <p:spPr>
            <a:xfrm>
              <a:off x="1339119" y="1321324"/>
              <a:ext cx="213705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Phase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Introduce the interim uplift</a:t>
              </a:r>
            </a:p>
          </p:txBody>
        </p:sp>
        <p:sp>
          <p:nvSpPr>
            <p:cNvPr id="47" name="TextBox 46">
              <a:extLst>
                <a:ext uri="{FF2B5EF4-FFF2-40B4-BE49-F238E27FC236}">
                  <a16:creationId xmlns:a16="http://schemas.microsoft.com/office/drawing/2014/main" id="{91590320-F190-4B5B-BA1A-4DC40E5FEBEA}"/>
                </a:ext>
              </a:extLst>
            </p:cNvPr>
            <p:cNvSpPr txBox="1"/>
            <p:nvPr/>
          </p:nvSpPr>
          <p:spPr>
            <a:xfrm>
              <a:off x="1330036" y="2570692"/>
              <a:ext cx="213705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Phase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Technical work &amp; engagement</a:t>
              </a:r>
            </a:p>
          </p:txBody>
        </p:sp>
        <p:sp>
          <p:nvSpPr>
            <p:cNvPr id="48" name="TextBox 47">
              <a:extLst>
                <a:ext uri="{FF2B5EF4-FFF2-40B4-BE49-F238E27FC236}">
                  <a16:creationId xmlns:a16="http://schemas.microsoft.com/office/drawing/2014/main" id="{19ABCCDE-86DE-453E-9E1A-5C4D25F573F0}"/>
                </a:ext>
              </a:extLst>
            </p:cNvPr>
            <p:cNvSpPr txBox="1"/>
            <p:nvPr/>
          </p:nvSpPr>
          <p:spPr>
            <a:xfrm>
              <a:off x="1339119" y="3815287"/>
              <a:ext cx="213705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Phase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Consultation &amp; policy development</a:t>
              </a:r>
            </a:p>
          </p:txBody>
        </p:sp>
        <p:sp>
          <p:nvSpPr>
            <p:cNvPr id="49" name="TextBox 48">
              <a:extLst>
                <a:ext uri="{FF2B5EF4-FFF2-40B4-BE49-F238E27FC236}">
                  <a16:creationId xmlns:a16="http://schemas.microsoft.com/office/drawing/2014/main" id="{0EDC363C-A83A-4F0F-821E-44D0BCCE1BFF}"/>
                </a:ext>
              </a:extLst>
            </p:cNvPr>
            <p:cNvSpPr txBox="1"/>
            <p:nvPr/>
          </p:nvSpPr>
          <p:spPr>
            <a:xfrm>
              <a:off x="1339119" y="5040847"/>
              <a:ext cx="213705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Phase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Full FHS implementation</a:t>
              </a:r>
            </a:p>
          </p:txBody>
        </p:sp>
        <p:sp>
          <p:nvSpPr>
            <p:cNvPr id="50" name="TextBox 49">
              <a:extLst>
                <a:ext uri="{FF2B5EF4-FFF2-40B4-BE49-F238E27FC236}">
                  <a16:creationId xmlns:a16="http://schemas.microsoft.com/office/drawing/2014/main" id="{FA8FD9B0-29F1-4FBA-B271-23A003DDD3D4}"/>
                </a:ext>
              </a:extLst>
            </p:cNvPr>
            <p:cNvSpPr txBox="1"/>
            <p:nvPr/>
          </p:nvSpPr>
          <p:spPr>
            <a:xfrm>
              <a:off x="4526544" y="1321324"/>
              <a:ext cx="213705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Dec 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Introduce the interim uplift.</a:t>
              </a:r>
            </a:p>
          </p:txBody>
        </p:sp>
        <p:sp>
          <p:nvSpPr>
            <p:cNvPr id="51" name="TextBox 50">
              <a:extLst>
                <a:ext uri="{FF2B5EF4-FFF2-40B4-BE49-F238E27FC236}">
                  <a16:creationId xmlns:a16="http://schemas.microsoft.com/office/drawing/2014/main" id="{D23BEFF5-7920-4330-B110-867269A8F62E}"/>
                </a:ext>
              </a:extLst>
            </p:cNvPr>
            <p:cNvSpPr txBox="1"/>
            <p:nvPr/>
          </p:nvSpPr>
          <p:spPr>
            <a:xfrm>
              <a:off x="4211782" y="2570692"/>
              <a:ext cx="2748414"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Autumn 2021 – Summer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Research technical specification.</a:t>
              </a:r>
            </a:p>
          </p:txBody>
        </p:sp>
        <p:sp>
          <p:nvSpPr>
            <p:cNvPr id="52" name="TextBox 51">
              <a:extLst>
                <a:ext uri="{FF2B5EF4-FFF2-40B4-BE49-F238E27FC236}">
                  <a16:creationId xmlns:a16="http://schemas.microsoft.com/office/drawing/2014/main" id="{E9716FA4-D2C8-42BA-82A3-9FEDAA3FE15A}"/>
                </a:ext>
              </a:extLst>
            </p:cNvPr>
            <p:cNvSpPr txBox="1"/>
            <p:nvPr/>
          </p:nvSpPr>
          <p:spPr>
            <a:xfrm>
              <a:off x="5079813" y="3815287"/>
              <a:ext cx="472920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Spring 2023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Technical consultation on proposed specification – including transition arrangements.</a:t>
              </a:r>
            </a:p>
          </p:txBody>
        </p:sp>
        <p:sp>
          <p:nvSpPr>
            <p:cNvPr id="53" name="TextBox 52">
              <a:extLst>
                <a:ext uri="{FF2B5EF4-FFF2-40B4-BE49-F238E27FC236}">
                  <a16:creationId xmlns:a16="http://schemas.microsoft.com/office/drawing/2014/main" id="{C83D27D4-555A-4B0F-BF9E-3BB4B5C809DA}"/>
                </a:ext>
              </a:extLst>
            </p:cNvPr>
            <p:cNvSpPr txBox="1"/>
            <p:nvPr/>
          </p:nvSpPr>
          <p:spPr>
            <a:xfrm>
              <a:off x="4526544" y="5040847"/>
              <a:ext cx="213705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Laid before Parliament.</a:t>
              </a:r>
            </a:p>
          </p:txBody>
        </p:sp>
        <p:sp>
          <p:nvSpPr>
            <p:cNvPr id="54" name="TextBox 53">
              <a:extLst>
                <a:ext uri="{FF2B5EF4-FFF2-40B4-BE49-F238E27FC236}">
                  <a16:creationId xmlns:a16="http://schemas.microsoft.com/office/drawing/2014/main" id="{CD8269BA-9F1D-4BD9-B922-C7BB3262F76A}"/>
                </a:ext>
              </a:extLst>
            </p:cNvPr>
            <p:cNvSpPr txBox="1"/>
            <p:nvPr/>
          </p:nvSpPr>
          <p:spPr>
            <a:xfrm>
              <a:off x="8095752" y="1321324"/>
              <a:ext cx="213705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June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Regulations come into effect.</a:t>
              </a:r>
            </a:p>
          </p:txBody>
        </p:sp>
        <p:sp>
          <p:nvSpPr>
            <p:cNvPr id="55" name="TextBox 54">
              <a:extLst>
                <a:ext uri="{FF2B5EF4-FFF2-40B4-BE49-F238E27FC236}">
                  <a16:creationId xmlns:a16="http://schemas.microsoft.com/office/drawing/2014/main" id="{1967A817-288C-4C2C-AF4E-8DAB97FBCD67}"/>
                </a:ext>
              </a:extLst>
            </p:cNvPr>
            <p:cNvSpPr txBox="1"/>
            <p:nvPr/>
          </p:nvSpPr>
          <p:spPr>
            <a:xfrm>
              <a:off x="7780990" y="2570692"/>
              <a:ext cx="2748414"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Summer 2022 – End of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Develop guidance &amp; embed understanding.</a:t>
              </a:r>
            </a:p>
          </p:txBody>
        </p:sp>
        <p:sp>
          <p:nvSpPr>
            <p:cNvPr id="56" name="TextBox 55">
              <a:extLst>
                <a:ext uri="{FF2B5EF4-FFF2-40B4-BE49-F238E27FC236}">
                  <a16:creationId xmlns:a16="http://schemas.microsoft.com/office/drawing/2014/main" id="{740CFB55-505A-4237-9073-06D900306ACC}"/>
                </a:ext>
              </a:extLst>
            </p:cNvPr>
            <p:cNvSpPr txBox="1"/>
            <p:nvPr/>
          </p:nvSpPr>
          <p:spPr>
            <a:xfrm>
              <a:off x="8095752" y="5040847"/>
              <a:ext cx="21370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2025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Comes into effect.</a:t>
              </a:r>
            </a:p>
          </p:txBody>
        </p:sp>
      </p:grpSp>
    </p:spTree>
    <p:extLst>
      <p:ext uri="{BB962C8B-B14F-4D97-AF65-F5344CB8AC3E}">
        <p14:creationId xmlns:p14="http://schemas.microsoft.com/office/powerpoint/2010/main" val="3464624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2B7A19-75C0-4AC9-88AC-A7F3AF28039F}" type="slidenum">
              <a:rPr kumimoji="0" lang="en-US" sz="1200" b="1" i="0" u="none" strike="noStrike" kern="1200" cap="none" spc="0" normalizeH="0" baseline="0" noProof="0" smtClean="0">
                <a:ln>
                  <a:noFill/>
                </a:ln>
                <a:solidFill>
                  <a:prstClr val="white"/>
                </a:solidFill>
                <a:effectLst/>
                <a:uLnTx/>
                <a:uFillTx/>
                <a:latin typeface="Montserrat" panose="00000500000000000000" pitchFamily="50"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200" b="1" i="0" u="none" strike="noStrike" kern="1200" cap="none" spc="0" normalizeH="0" baseline="0" noProof="0">
              <a:ln>
                <a:noFill/>
              </a:ln>
              <a:solidFill>
                <a:prstClr val="white"/>
              </a:solidFill>
              <a:effectLst/>
              <a:uLnTx/>
              <a:uFillTx/>
              <a:latin typeface="Montserrat" panose="00000500000000000000" pitchFamily="50" charset="0"/>
              <a:ea typeface="+mn-ea"/>
              <a:cs typeface="+mn-cs"/>
            </a:endParaRPr>
          </a:p>
        </p:txBody>
      </p:sp>
      <p:sp>
        <p:nvSpPr>
          <p:cNvPr id="6" name="Rectangle 5">
            <a:extLst>
              <a:ext uri="{FF2B5EF4-FFF2-40B4-BE49-F238E27FC236}">
                <a16:creationId xmlns:a16="http://schemas.microsoft.com/office/drawing/2014/main" id="{83A7DBFB-6645-4696-B7BB-885DD61157C6}"/>
              </a:ext>
            </a:extLst>
          </p:cNvPr>
          <p:cNvSpPr/>
          <p:nvPr/>
        </p:nvSpPr>
        <p:spPr>
          <a:xfrm>
            <a:off x="0" y="258483"/>
            <a:ext cx="11004873" cy="478498"/>
          </a:xfrm>
          <a:prstGeom prst="rect">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E6082EF-D5E0-47A3-8221-8A83C750793D}"/>
              </a:ext>
            </a:extLst>
          </p:cNvPr>
          <p:cNvPicPr>
            <a:picLocks noChangeAspect="1"/>
          </p:cNvPicPr>
          <p:nvPr/>
        </p:nvPicPr>
        <p:blipFill rotWithShape="1">
          <a:blip r:embed="rId2"/>
          <a:srcRect l="6550"/>
          <a:stretch/>
        </p:blipFill>
        <p:spPr>
          <a:xfrm>
            <a:off x="0" y="313272"/>
            <a:ext cx="786217" cy="847417"/>
          </a:xfrm>
          <a:prstGeom prst="rect">
            <a:avLst/>
          </a:prstGeom>
        </p:spPr>
      </p:pic>
      <p:sp>
        <p:nvSpPr>
          <p:cNvPr id="8" name="Rectangle 7">
            <a:extLst>
              <a:ext uri="{FF2B5EF4-FFF2-40B4-BE49-F238E27FC236}">
                <a16:creationId xmlns:a16="http://schemas.microsoft.com/office/drawing/2014/main" id="{0EE00B22-1F6B-4606-916F-547F2BC5800F}"/>
              </a:ext>
            </a:extLst>
          </p:cNvPr>
          <p:cNvSpPr/>
          <p:nvPr/>
        </p:nvSpPr>
        <p:spPr>
          <a:xfrm>
            <a:off x="0" y="258483"/>
            <a:ext cx="12192000" cy="478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Policy challenges</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06773943-FB9E-4288-8E19-60CF6DFC3734}"/>
              </a:ext>
            </a:extLst>
          </p:cNvPr>
          <p:cNvGrpSpPr/>
          <p:nvPr/>
        </p:nvGrpSpPr>
        <p:grpSpPr>
          <a:xfrm>
            <a:off x="1309254" y="1198320"/>
            <a:ext cx="9573492" cy="4733636"/>
            <a:chOff x="1309254" y="1062182"/>
            <a:chExt cx="9573492" cy="4733636"/>
          </a:xfrm>
        </p:grpSpPr>
        <p:sp>
          <p:nvSpPr>
            <p:cNvPr id="3" name="Rectangle: Rounded Corners 2">
              <a:extLst>
                <a:ext uri="{FF2B5EF4-FFF2-40B4-BE49-F238E27FC236}">
                  <a16:creationId xmlns:a16="http://schemas.microsoft.com/office/drawing/2014/main" id="{E4AB2E51-FB29-42BA-B661-54F21342D16A}"/>
                </a:ext>
              </a:extLst>
            </p:cNvPr>
            <p:cNvSpPr/>
            <p:nvPr/>
          </p:nvSpPr>
          <p:spPr>
            <a:xfrm>
              <a:off x="1309254" y="1576145"/>
              <a:ext cx="4350328" cy="1736437"/>
            </a:xfrm>
            <a:prstGeom prst="roundRect">
              <a:avLst/>
            </a:prstGeom>
            <a:solidFill>
              <a:srgbClr val="FDB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Committed to building </a:t>
              </a: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300,000 new homes every year </a:t>
              </a: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by 2025 &amp; </a:t>
              </a: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keeping energy costs low </a:t>
              </a: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for consumers.</a:t>
              </a:r>
            </a:p>
          </p:txBody>
        </p:sp>
        <p:sp>
          <p:nvSpPr>
            <p:cNvPr id="10" name="Rectangle: Rounded Corners 9">
              <a:extLst>
                <a:ext uri="{FF2B5EF4-FFF2-40B4-BE49-F238E27FC236}">
                  <a16:creationId xmlns:a16="http://schemas.microsoft.com/office/drawing/2014/main" id="{686C44FC-3AA5-4CFC-A591-75E8B4FAAC3F}"/>
                </a:ext>
              </a:extLst>
            </p:cNvPr>
            <p:cNvSpPr/>
            <p:nvPr/>
          </p:nvSpPr>
          <p:spPr>
            <a:xfrm>
              <a:off x="6532418" y="1576145"/>
              <a:ext cx="4350328" cy="1736437"/>
            </a:xfrm>
            <a:prstGeom prst="roundRect">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white"/>
                  </a:solidFill>
                  <a:effectLst/>
                  <a:uLnTx/>
                  <a:uFillTx/>
                  <a:latin typeface="Calibri" panose="020F0502020204030204"/>
                  <a:ea typeface="+mn-ea"/>
                  <a:cs typeface="+mn-cs"/>
                </a:rPr>
                <a:t>Targeted to install </a:t>
              </a:r>
              <a:r>
                <a:rPr kumimoji="0" lang="en-GB" sz="2100" b="1" i="0" u="none" strike="noStrike" kern="1200" cap="none" spc="0" normalizeH="0" baseline="0" noProof="0" dirty="0">
                  <a:ln>
                    <a:noFill/>
                  </a:ln>
                  <a:solidFill>
                    <a:prstClr val="white"/>
                  </a:solidFill>
                  <a:effectLst/>
                  <a:uLnTx/>
                  <a:uFillTx/>
                  <a:latin typeface="Calibri" panose="020F0502020204030204"/>
                  <a:ea typeface="+mn-ea"/>
                  <a:cs typeface="+mn-cs"/>
                </a:rPr>
                <a:t>low carbon heating technology </a:t>
              </a:r>
              <a:r>
                <a:rPr kumimoji="0" lang="en-GB" sz="2100" b="0" i="0" u="none" strike="noStrike" kern="1200" cap="none" spc="0" normalizeH="0" baseline="0" noProof="0" dirty="0">
                  <a:ln>
                    <a:noFill/>
                  </a:ln>
                  <a:solidFill>
                    <a:prstClr val="white"/>
                  </a:solidFill>
                  <a:effectLst/>
                  <a:uLnTx/>
                  <a:uFillTx/>
                  <a:latin typeface="Calibri" panose="020F0502020204030204"/>
                  <a:ea typeface="+mn-ea"/>
                  <a:cs typeface="+mn-cs"/>
                </a:rPr>
                <a:t>in all new homes from 2025 and 600,000 heat pump installations annually by 2028. </a:t>
              </a:r>
            </a:p>
          </p:txBody>
        </p:sp>
        <p:sp>
          <p:nvSpPr>
            <p:cNvPr id="13" name="TextBox 12">
              <a:extLst>
                <a:ext uri="{FF2B5EF4-FFF2-40B4-BE49-F238E27FC236}">
                  <a16:creationId xmlns:a16="http://schemas.microsoft.com/office/drawing/2014/main" id="{4F043FEE-0D47-488B-917A-45C30B685AC2}"/>
                </a:ext>
              </a:extLst>
            </p:cNvPr>
            <p:cNvSpPr txBox="1"/>
            <p:nvPr/>
          </p:nvSpPr>
          <p:spPr>
            <a:xfrm>
              <a:off x="3639127" y="1062182"/>
              <a:ext cx="4849091" cy="378691"/>
            </a:xfrm>
            <a:prstGeom prst="rect">
              <a:avLst/>
            </a:prstGeom>
            <a:solidFill>
              <a:srgbClr val="20449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The government is…</a:t>
              </a:r>
            </a:p>
          </p:txBody>
        </p:sp>
        <p:grpSp>
          <p:nvGrpSpPr>
            <p:cNvPr id="16" name="Group 15">
              <a:extLst>
                <a:ext uri="{FF2B5EF4-FFF2-40B4-BE49-F238E27FC236}">
                  <a16:creationId xmlns:a16="http://schemas.microsoft.com/office/drawing/2014/main" id="{F5ECE202-B4F8-4A3E-8D58-095D4829CA26}"/>
                </a:ext>
              </a:extLst>
            </p:cNvPr>
            <p:cNvGrpSpPr/>
            <p:nvPr/>
          </p:nvGrpSpPr>
          <p:grpSpPr>
            <a:xfrm>
              <a:off x="5763491" y="2261944"/>
              <a:ext cx="665018" cy="364837"/>
              <a:chOff x="5763491" y="2059709"/>
              <a:chExt cx="665018" cy="364837"/>
            </a:xfrm>
          </p:grpSpPr>
          <p:cxnSp>
            <p:nvCxnSpPr>
              <p:cNvPr id="15" name="Straight Arrow Connector 14">
                <a:extLst>
                  <a:ext uri="{FF2B5EF4-FFF2-40B4-BE49-F238E27FC236}">
                    <a16:creationId xmlns:a16="http://schemas.microsoft.com/office/drawing/2014/main" id="{32AB4A96-FD1C-4B53-B3FE-3241C331D491}"/>
                  </a:ext>
                </a:extLst>
              </p:cNvPr>
              <p:cNvCxnSpPr/>
              <p:nvPr/>
            </p:nvCxnSpPr>
            <p:spPr>
              <a:xfrm flipH="1">
                <a:off x="5763491" y="2059709"/>
                <a:ext cx="66501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7E3EAF5-30DF-4AF1-851B-0206F58BC6C0}"/>
                  </a:ext>
                </a:extLst>
              </p:cNvPr>
              <p:cNvCxnSpPr>
                <a:cxnSpLocks/>
              </p:cNvCxnSpPr>
              <p:nvPr/>
            </p:nvCxnSpPr>
            <p:spPr>
              <a:xfrm>
                <a:off x="5763491" y="2424546"/>
                <a:ext cx="665018" cy="0"/>
              </a:xfrm>
              <a:prstGeom prst="straightConnector1">
                <a:avLst/>
              </a:prstGeom>
              <a:ln w="38100">
                <a:solidFill>
                  <a:srgbClr val="FDB84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2EF93B99-8878-40C1-88A5-74985EDAB743}"/>
                </a:ext>
              </a:extLst>
            </p:cNvPr>
            <p:cNvGrpSpPr/>
            <p:nvPr/>
          </p:nvGrpSpPr>
          <p:grpSpPr>
            <a:xfrm>
              <a:off x="3920836" y="2798619"/>
              <a:ext cx="4350328" cy="2997199"/>
              <a:chOff x="3920836" y="2798619"/>
              <a:chExt cx="4350328" cy="2997199"/>
            </a:xfrm>
          </p:grpSpPr>
          <p:sp>
            <p:nvSpPr>
              <p:cNvPr id="11" name="Rectangle: Rounded Corners 10">
                <a:extLst>
                  <a:ext uri="{FF2B5EF4-FFF2-40B4-BE49-F238E27FC236}">
                    <a16:creationId xmlns:a16="http://schemas.microsoft.com/office/drawing/2014/main" id="{3CE271DF-E1D7-42BE-93F2-8BBFBAA325ED}"/>
                  </a:ext>
                </a:extLst>
              </p:cNvPr>
              <p:cNvSpPr/>
              <p:nvPr/>
            </p:nvSpPr>
            <p:spPr>
              <a:xfrm>
                <a:off x="3920836" y="4059381"/>
                <a:ext cx="4350328" cy="1736437"/>
              </a:xfrm>
              <a:prstGeom prst="roundRect">
                <a:avLst/>
              </a:prstGeom>
              <a:solidFill>
                <a:srgbClr val="FD6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These ambitions now further challenged by multiple supplier failures in the market and increasing cost of living concerns.</a:t>
                </a:r>
              </a:p>
            </p:txBody>
          </p:sp>
          <p:cxnSp>
            <p:nvCxnSpPr>
              <p:cNvPr id="23" name="Straight Arrow Connector 22">
                <a:extLst>
                  <a:ext uri="{FF2B5EF4-FFF2-40B4-BE49-F238E27FC236}">
                    <a16:creationId xmlns:a16="http://schemas.microsoft.com/office/drawing/2014/main" id="{089EF3F5-0D78-43B4-914F-A8AAC330D01B}"/>
                  </a:ext>
                </a:extLst>
              </p:cNvPr>
              <p:cNvCxnSpPr>
                <a:cxnSpLocks/>
                <a:stCxn id="11" idx="0"/>
              </p:cNvCxnSpPr>
              <p:nvPr/>
            </p:nvCxnSpPr>
            <p:spPr>
              <a:xfrm flipV="1">
                <a:off x="6096000" y="2798619"/>
                <a:ext cx="0" cy="1260762"/>
              </a:xfrm>
              <a:prstGeom prst="straightConnector1">
                <a:avLst/>
              </a:prstGeom>
              <a:ln w="57150">
                <a:solidFill>
                  <a:srgbClr val="FD6445"/>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5F55C083-4C1B-4CA6-82BA-0E33405E9E44}"/>
                </a:ext>
              </a:extLst>
            </p:cNvPr>
            <p:cNvSpPr txBox="1"/>
            <p:nvPr/>
          </p:nvSpPr>
          <p:spPr>
            <a:xfrm>
              <a:off x="3671455" y="3485382"/>
              <a:ext cx="4849091" cy="378691"/>
            </a:xfrm>
            <a:prstGeom prst="rect">
              <a:avLst/>
            </a:prstGeom>
            <a:solidFill>
              <a:srgbClr val="FD644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However…</a:t>
              </a:r>
            </a:p>
          </p:txBody>
        </p:sp>
      </p:grpSp>
    </p:spTree>
    <p:extLst>
      <p:ext uri="{BB962C8B-B14F-4D97-AF65-F5344CB8AC3E}">
        <p14:creationId xmlns:p14="http://schemas.microsoft.com/office/powerpoint/2010/main" val="1147726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2B7A19-75C0-4AC9-88AC-A7F3AF28039F}" type="slidenum">
              <a:rPr kumimoji="0" lang="en-US" sz="1200" b="1" i="0" u="none" strike="noStrike" kern="1200" cap="none" spc="0" normalizeH="0" baseline="0" noProof="0" smtClean="0">
                <a:ln>
                  <a:noFill/>
                </a:ln>
                <a:solidFill>
                  <a:prstClr val="white"/>
                </a:solidFill>
                <a:effectLst/>
                <a:uLnTx/>
                <a:uFillTx/>
                <a:latin typeface="Montserrat" panose="00000500000000000000" pitchFamily="50"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200" b="1" i="0" u="none" strike="noStrike" kern="1200" cap="none" spc="0" normalizeH="0" baseline="0" noProof="0">
              <a:ln>
                <a:noFill/>
              </a:ln>
              <a:solidFill>
                <a:prstClr val="white"/>
              </a:solidFill>
              <a:effectLst/>
              <a:uLnTx/>
              <a:uFillTx/>
              <a:latin typeface="Montserrat" panose="00000500000000000000" pitchFamily="50" charset="0"/>
              <a:ea typeface="+mn-ea"/>
              <a:cs typeface="+mn-cs"/>
            </a:endParaRPr>
          </a:p>
        </p:txBody>
      </p:sp>
      <p:sp>
        <p:nvSpPr>
          <p:cNvPr id="6" name="Rectangle 5">
            <a:extLst>
              <a:ext uri="{FF2B5EF4-FFF2-40B4-BE49-F238E27FC236}">
                <a16:creationId xmlns:a16="http://schemas.microsoft.com/office/drawing/2014/main" id="{83A7DBFB-6645-4696-B7BB-885DD61157C6}"/>
              </a:ext>
            </a:extLst>
          </p:cNvPr>
          <p:cNvSpPr/>
          <p:nvPr/>
        </p:nvSpPr>
        <p:spPr>
          <a:xfrm>
            <a:off x="0" y="258483"/>
            <a:ext cx="11004873" cy="478498"/>
          </a:xfrm>
          <a:prstGeom prst="rect">
            <a:avLst/>
          </a:prstGeom>
          <a:solidFill>
            <a:srgbClr val="20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E6082EF-D5E0-47A3-8221-8A83C750793D}"/>
              </a:ext>
            </a:extLst>
          </p:cNvPr>
          <p:cNvPicPr>
            <a:picLocks noChangeAspect="1"/>
          </p:cNvPicPr>
          <p:nvPr/>
        </p:nvPicPr>
        <p:blipFill rotWithShape="1">
          <a:blip r:embed="rId2"/>
          <a:srcRect l="6550"/>
          <a:stretch/>
        </p:blipFill>
        <p:spPr>
          <a:xfrm>
            <a:off x="0" y="313272"/>
            <a:ext cx="786217" cy="847417"/>
          </a:xfrm>
          <a:prstGeom prst="rect">
            <a:avLst/>
          </a:prstGeom>
        </p:spPr>
      </p:pic>
      <p:sp>
        <p:nvSpPr>
          <p:cNvPr id="8" name="Rectangle 7">
            <a:extLst>
              <a:ext uri="{FF2B5EF4-FFF2-40B4-BE49-F238E27FC236}">
                <a16:creationId xmlns:a16="http://schemas.microsoft.com/office/drawing/2014/main" id="{0EE00B22-1F6B-4606-916F-547F2BC5800F}"/>
              </a:ext>
            </a:extLst>
          </p:cNvPr>
          <p:cNvSpPr/>
          <p:nvPr/>
        </p:nvSpPr>
        <p:spPr>
          <a:xfrm>
            <a:off x="0" y="258483"/>
            <a:ext cx="12192000" cy="478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Policy challenges</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63B55C69-A729-4B60-9F81-A1EC4F61427F}"/>
              </a:ext>
            </a:extLst>
          </p:cNvPr>
          <p:cNvGrpSpPr/>
          <p:nvPr/>
        </p:nvGrpSpPr>
        <p:grpSpPr>
          <a:xfrm>
            <a:off x="1129837" y="1295590"/>
            <a:ext cx="9932327" cy="4266819"/>
            <a:chOff x="1072546" y="1295590"/>
            <a:chExt cx="9932327" cy="4266819"/>
          </a:xfrm>
        </p:grpSpPr>
        <p:sp>
          <p:nvSpPr>
            <p:cNvPr id="2" name="Oval 1">
              <a:extLst>
                <a:ext uri="{FF2B5EF4-FFF2-40B4-BE49-F238E27FC236}">
                  <a16:creationId xmlns:a16="http://schemas.microsoft.com/office/drawing/2014/main" id="{02B1F020-EEF5-4977-AEE3-179ABDEBEF6C}"/>
                </a:ext>
              </a:extLst>
            </p:cNvPr>
            <p:cNvSpPr/>
            <p:nvPr/>
          </p:nvSpPr>
          <p:spPr>
            <a:xfrm>
              <a:off x="5195455" y="2528455"/>
              <a:ext cx="1801091" cy="1801091"/>
            </a:xfrm>
            <a:prstGeom prst="ellipse">
              <a:avLst/>
            </a:prstGeom>
            <a:solidFill>
              <a:srgbClr val="FD6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Key challenges</a:t>
              </a:r>
            </a:p>
          </p:txBody>
        </p:sp>
        <p:sp>
          <p:nvSpPr>
            <p:cNvPr id="3" name="Rectangle 2">
              <a:extLst>
                <a:ext uri="{FF2B5EF4-FFF2-40B4-BE49-F238E27FC236}">
                  <a16:creationId xmlns:a16="http://schemas.microsoft.com/office/drawing/2014/main" id="{73F11500-A33A-47EA-B6A4-E5BBD0031EEA}"/>
                </a:ext>
              </a:extLst>
            </p:cNvPr>
            <p:cNvSpPr/>
            <p:nvPr/>
          </p:nvSpPr>
          <p:spPr>
            <a:xfrm>
              <a:off x="1072546" y="2644100"/>
              <a:ext cx="3148472" cy="1569800"/>
            </a:xfrm>
            <a:prstGeom prst="rect">
              <a:avLst/>
            </a:prstGeom>
            <a:solidFill>
              <a:srgbClr val="FD644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Skilled installation workforce not in place – only 1,200 installers out of 10,000 needed to meet government target of 600,000 installs by 2025.</a:t>
              </a:r>
            </a:p>
          </p:txBody>
        </p:sp>
        <p:sp>
          <p:nvSpPr>
            <p:cNvPr id="10" name="Rectangle 9">
              <a:extLst>
                <a:ext uri="{FF2B5EF4-FFF2-40B4-BE49-F238E27FC236}">
                  <a16:creationId xmlns:a16="http://schemas.microsoft.com/office/drawing/2014/main" id="{00E5F84F-2F5A-472B-A87F-47BAE6A82B54}"/>
                </a:ext>
              </a:extLst>
            </p:cNvPr>
            <p:cNvSpPr/>
            <p:nvPr/>
          </p:nvSpPr>
          <p:spPr>
            <a:xfrm>
              <a:off x="1372727" y="1295590"/>
              <a:ext cx="4219892" cy="674255"/>
            </a:xfrm>
            <a:prstGeom prst="rect">
              <a:avLst/>
            </a:prstGeom>
            <a:solidFill>
              <a:srgbClr val="FD644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Hard stop in 2025 is creating uncertainty for builders and delaying house building.</a:t>
              </a:r>
            </a:p>
          </p:txBody>
        </p:sp>
        <p:sp>
          <p:nvSpPr>
            <p:cNvPr id="11" name="Rectangle 10">
              <a:extLst>
                <a:ext uri="{FF2B5EF4-FFF2-40B4-BE49-F238E27FC236}">
                  <a16:creationId xmlns:a16="http://schemas.microsoft.com/office/drawing/2014/main" id="{87A96A6F-9B1D-4C59-87EC-53E690B83CB3}"/>
                </a:ext>
              </a:extLst>
            </p:cNvPr>
            <p:cNvSpPr/>
            <p:nvPr/>
          </p:nvSpPr>
          <p:spPr>
            <a:xfrm>
              <a:off x="1372727" y="4888154"/>
              <a:ext cx="4219892" cy="674255"/>
            </a:xfrm>
            <a:prstGeom prst="rect">
              <a:avLst/>
            </a:prstGeom>
            <a:solidFill>
              <a:srgbClr val="FD644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Heat pump costs significantly higher than gas boilers, impact on new build costs.</a:t>
              </a:r>
            </a:p>
          </p:txBody>
        </p:sp>
        <p:sp>
          <p:nvSpPr>
            <p:cNvPr id="12" name="Rectangle 11">
              <a:extLst>
                <a:ext uri="{FF2B5EF4-FFF2-40B4-BE49-F238E27FC236}">
                  <a16:creationId xmlns:a16="http://schemas.microsoft.com/office/drawing/2014/main" id="{2F40F1EB-8E2B-45CB-ACFA-F55BFD2ABF9C}"/>
                </a:ext>
              </a:extLst>
            </p:cNvPr>
            <p:cNvSpPr/>
            <p:nvPr/>
          </p:nvSpPr>
          <p:spPr>
            <a:xfrm>
              <a:off x="8085565" y="2943753"/>
              <a:ext cx="2919308" cy="970494"/>
            </a:xfrm>
            <a:prstGeom prst="rect">
              <a:avLst/>
            </a:prstGeom>
            <a:solidFill>
              <a:srgbClr val="FD644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No recognised accredited training scheme in place for heat pump installers.</a:t>
              </a:r>
            </a:p>
          </p:txBody>
        </p:sp>
        <p:sp>
          <p:nvSpPr>
            <p:cNvPr id="13" name="Rectangle 12">
              <a:extLst>
                <a:ext uri="{FF2B5EF4-FFF2-40B4-BE49-F238E27FC236}">
                  <a16:creationId xmlns:a16="http://schemas.microsoft.com/office/drawing/2014/main" id="{613BFC69-6D3C-4108-979D-0959107FC691}"/>
                </a:ext>
              </a:extLst>
            </p:cNvPr>
            <p:cNvSpPr/>
            <p:nvPr/>
          </p:nvSpPr>
          <p:spPr>
            <a:xfrm>
              <a:off x="6599383" y="1295590"/>
              <a:ext cx="4219892" cy="674255"/>
            </a:xfrm>
            <a:prstGeom prst="rect">
              <a:avLst/>
            </a:prstGeom>
            <a:solidFill>
              <a:srgbClr val="FD644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Heat pump manufacturing supply chain – only 10k out of 33k needed in the UK built.</a:t>
              </a:r>
            </a:p>
          </p:txBody>
        </p:sp>
        <p:sp>
          <p:nvSpPr>
            <p:cNvPr id="14" name="Rectangle 13">
              <a:extLst>
                <a:ext uri="{FF2B5EF4-FFF2-40B4-BE49-F238E27FC236}">
                  <a16:creationId xmlns:a16="http://schemas.microsoft.com/office/drawing/2014/main" id="{7E8484DD-D0D6-4257-A5F4-4BF13600E17D}"/>
                </a:ext>
              </a:extLst>
            </p:cNvPr>
            <p:cNvSpPr/>
            <p:nvPr/>
          </p:nvSpPr>
          <p:spPr>
            <a:xfrm>
              <a:off x="6599383" y="4888154"/>
              <a:ext cx="4219892" cy="674255"/>
            </a:xfrm>
            <a:prstGeom prst="rect">
              <a:avLst/>
            </a:prstGeom>
            <a:solidFill>
              <a:srgbClr val="FD644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Consumer awareness of alternative heating technologies is low.</a:t>
              </a:r>
            </a:p>
          </p:txBody>
        </p:sp>
        <p:cxnSp>
          <p:nvCxnSpPr>
            <p:cNvPr id="15" name="Straight Arrow Connector 14">
              <a:extLst>
                <a:ext uri="{FF2B5EF4-FFF2-40B4-BE49-F238E27FC236}">
                  <a16:creationId xmlns:a16="http://schemas.microsoft.com/office/drawing/2014/main" id="{7DC0E131-75E7-4225-8D4F-F328597BC622}"/>
                </a:ext>
              </a:extLst>
            </p:cNvPr>
            <p:cNvCxnSpPr>
              <a:cxnSpLocks/>
              <a:stCxn id="2" idx="1"/>
              <a:endCxn id="10" idx="2"/>
            </p:cNvCxnSpPr>
            <p:nvPr/>
          </p:nvCxnSpPr>
          <p:spPr>
            <a:xfrm flipH="1" flipV="1">
              <a:off x="3482673" y="1969845"/>
              <a:ext cx="1976546" cy="82237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196A383-33F0-45F1-8DE8-0CEA1F928470}"/>
                </a:ext>
              </a:extLst>
            </p:cNvPr>
            <p:cNvCxnSpPr>
              <a:cxnSpLocks/>
              <a:stCxn id="2" idx="2"/>
              <a:endCxn id="3" idx="3"/>
            </p:cNvCxnSpPr>
            <p:nvPr/>
          </p:nvCxnSpPr>
          <p:spPr>
            <a:xfrm flipH="1" flipV="1">
              <a:off x="4221018" y="3429000"/>
              <a:ext cx="9744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C255307-022C-4D45-A177-138CC1505A89}"/>
                </a:ext>
              </a:extLst>
            </p:cNvPr>
            <p:cNvCxnSpPr>
              <a:cxnSpLocks/>
              <a:stCxn id="2" idx="3"/>
              <a:endCxn id="11" idx="0"/>
            </p:cNvCxnSpPr>
            <p:nvPr/>
          </p:nvCxnSpPr>
          <p:spPr>
            <a:xfrm flipH="1">
              <a:off x="3482673" y="4065782"/>
              <a:ext cx="1976546" cy="82237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CF95ADC-0FE7-42B1-BB56-729BBF349B5B}"/>
                </a:ext>
              </a:extLst>
            </p:cNvPr>
            <p:cNvCxnSpPr>
              <a:cxnSpLocks/>
              <a:stCxn id="2" idx="5"/>
              <a:endCxn id="14" idx="0"/>
            </p:cNvCxnSpPr>
            <p:nvPr/>
          </p:nvCxnSpPr>
          <p:spPr>
            <a:xfrm>
              <a:off x="6732782" y="4065782"/>
              <a:ext cx="1976547" cy="82237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F9C509B-39DF-4369-BB46-32E8C8C0C525}"/>
                </a:ext>
              </a:extLst>
            </p:cNvPr>
            <p:cNvCxnSpPr>
              <a:cxnSpLocks/>
              <a:stCxn id="2" idx="6"/>
              <a:endCxn id="12" idx="1"/>
            </p:cNvCxnSpPr>
            <p:nvPr/>
          </p:nvCxnSpPr>
          <p:spPr>
            <a:xfrm flipV="1">
              <a:off x="6996546" y="3429000"/>
              <a:ext cx="1089019"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B14E216-5980-41FC-AFFE-877F8B9F13CE}"/>
                </a:ext>
              </a:extLst>
            </p:cNvPr>
            <p:cNvCxnSpPr>
              <a:cxnSpLocks/>
              <a:stCxn id="2" idx="7"/>
              <a:endCxn id="13" idx="2"/>
            </p:cNvCxnSpPr>
            <p:nvPr/>
          </p:nvCxnSpPr>
          <p:spPr>
            <a:xfrm flipV="1">
              <a:off x="6732782" y="1969845"/>
              <a:ext cx="1976547" cy="82237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51869410"/>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264 - Bethell - Powerpoint Template reduced size.pptx" id="{6DB7AAED-CB4F-4774-A999-1BC25F3CE1DF}" vid="{4633722D-6C8C-4B10-989C-2F881D96CD5C}"/>
    </a:ext>
  </a:extLst>
</a:theme>
</file>

<file path=ppt/theme/theme10.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264 - Bethell - Powerpoint Template reduced size.pptx" id="{6DB7AAED-CB4F-4774-A999-1BC25F3CE1DF}" vid="{434987B6-643F-4C88-B55C-C83D1BC95937}"/>
    </a:ext>
  </a:extLst>
</a:theme>
</file>

<file path=ppt/theme/theme11.xml><?xml version="1.0" encoding="utf-8"?>
<a:theme xmlns:a="http://schemas.openxmlformats.org/drawingml/2006/main" name="5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264 - Bethell - Powerpoint Template reduced size.pptx" id="{6DB7AAED-CB4F-4774-A999-1BC25F3CE1DF}" vid="{677A152C-2954-46F2-A3C2-EE1F6B5AB0F4}"/>
    </a:ext>
  </a:extLst>
</a:theme>
</file>

<file path=ppt/theme/theme12.xml><?xml version="1.0" encoding="utf-8"?>
<a:theme xmlns:a="http://schemas.openxmlformats.org/drawingml/2006/main" name="15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264 - Bethell - Powerpoint Template reduced size.pptx" id="{6DB7AAED-CB4F-4774-A999-1BC25F3CE1DF}" vid="{ED01C212-D910-48B9-A833-3463BC278D6C}"/>
    </a:ext>
  </a:extLst>
</a:theme>
</file>

<file path=ppt/theme/theme13.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264 - Bethell - Powerpoint Template reduced size.pptx" id="{6DB7AAED-CB4F-4774-A999-1BC25F3CE1DF}" vid="{09D0F780-96A2-4D8C-B7F8-6C5518264887}"/>
    </a:ext>
  </a:extLst>
</a:theme>
</file>

<file path=ppt/theme/theme14.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264 - Bethell - Powerpoint Template reduced size.pptx" id="{6DB7AAED-CB4F-4774-A999-1BC25F3CE1DF}" vid="{9AB1BC37-51A5-47FD-ADB0-E63512061765}"/>
    </a:ext>
  </a:extLst>
</a:theme>
</file>

<file path=ppt/theme/theme15.xml><?xml version="1.0" encoding="utf-8"?>
<a:theme xmlns:a="http://schemas.openxmlformats.org/drawingml/2006/main" name="8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264 - Bethell - Powerpoint Template reduced size.pptx" id="{6DB7AAED-CB4F-4774-A999-1BC25F3CE1DF}" vid="{66712B34-7DC1-4205-8941-A53E0BD4B310}"/>
    </a:ext>
  </a:ext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264 - Bethell - Powerpoint Template reduced size.pptx" id="{6DB7AAED-CB4F-4774-A999-1BC25F3CE1DF}" vid="{1BC6C277-AE5A-4AB7-B5A6-3C1F591C002B}"/>
    </a:ext>
  </a:ext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264 - Bethell - Powerpoint Template reduced size.pptx" id="{6DB7AAED-CB4F-4774-A999-1BC25F3CE1DF}" vid="{7C9CB6BB-1F7F-493E-B924-CEF70EB3C6FF}"/>
    </a:ext>
  </a:extLst>
</a:theme>
</file>

<file path=ppt/theme/theme4.xml><?xml version="1.0" encoding="utf-8"?>
<a:theme xmlns:a="http://schemas.openxmlformats.org/drawingml/2006/main" name="10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264 - Bethell - Powerpoint Template reduced size.pptx" id="{6DB7AAED-CB4F-4774-A999-1BC25F3CE1DF}" vid="{1E3736D1-3C90-4290-987E-61C2CB935CF3}"/>
    </a:ext>
  </a:extLst>
</a:theme>
</file>

<file path=ppt/theme/theme5.xml><?xml version="1.0" encoding="utf-8"?>
<a:theme xmlns:a="http://schemas.openxmlformats.org/drawingml/2006/main" name="1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264 - Bethell - Powerpoint Template reduced size.pptx" id="{6DB7AAED-CB4F-4774-A999-1BC25F3CE1DF}" vid="{56702211-D9CE-42BD-8C5A-9D0525CF5690}"/>
    </a:ext>
  </a:extLst>
</a:theme>
</file>

<file path=ppt/theme/theme6.xml><?xml version="1.0" encoding="utf-8"?>
<a:theme xmlns:a="http://schemas.openxmlformats.org/drawingml/2006/main" name="1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264 - Bethell - Powerpoint Template reduced size.pptx" id="{6DB7AAED-CB4F-4774-A999-1BC25F3CE1DF}" vid="{F66C90A8-DFC5-4C29-BCDC-E330D5192D7E}"/>
    </a:ext>
  </a:extLst>
</a:theme>
</file>

<file path=ppt/theme/theme7.xml><?xml version="1.0" encoding="utf-8"?>
<a:theme xmlns:a="http://schemas.openxmlformats.org/drawingml/2006/main" name="1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264 - Bethell - Powerpoint Template reduced size.pptx" id="{6DB7AAED-CB4F-4774-A999-1BC25F3CE1DF}" vid="{E4C12C14-7430-4897-AB39-C4984E27D136}"/>
    </a:ext>
  </a:extLst>
</a:theme>
</file>

<file path=ppt/theme/theme8.xml><?xml version="1.0" encoding="utf-8"?>
<a:theme xmlns:a="http://schemas.openxmlformats.org/drawingml/2006/main" name="14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264 - Bethell - Powerpoint Template reduced size.pptx" id="{6DB7AAED-CB4F-4774-A999-1BC25F3CE1DF}" vid="{1108F995-08BF-4A2D-B05F-46B441F3ACD3}"/>
    </a:ext>
  </a:extLst>
</a:theme>
</file>

<file path=ppt/theme/theme9.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264 - Bethell - Powerpoint Template reduced size.pptx" id="{6DB7AAED-CB4F-4774-A999-1BC25F3CE1DF}" vid="{E1D14436-0396-4D12-A12D-465B6B37515E}"/>
    </a:ext>
  </a:extLst>
</a:theme>
</file>

<file path=docProps/app.xml><?xml version="1.0" encoding="utf-8"?>
<Properties xmlns="http://schemas.openxmlformats.org/officeDocument/2006/extended-properties" xmlns:vt="http://schemas.openxmlformats.org/officeDocument/2006/docPropsVTypes">
  <Template>blank</Template>
  <TotalTime>42</TotalTime>
  <Words>1439</Words>
  <Application>Microsoft Office PowerPoint</Application>
  <PresentationFormat>Widescreen</PresentationFormat>
  <Paragraphs>350</Paragraphs>
  <Slides>33</Slides>
  <Notes>17</Notes>
  <HiddenSlides>0</HiddenSlides>
  <MMClips>0</MMClips>
  <ScaleCrop>false</ScaleCrop>
  <HeadingPairs>
    <vt:vector size="6" baseType="variant">
      <vt:variant>
        <vt:lpstr>Fonts Used</vt:lpstr>
      </vt:variant>
      <vt:variant>
        <vt:i4>7</vt:i4>
      </vt:variant>
      <vt:variant>
        <vt:lpstr>Theme</vt:lpstr>
      </vt:variant>
      <vt:variant>
        <vt:i4>16</vt:i4>
      </vt:variant>
      <vt:variant>
        <vt:lpstr>Slide Titles</vt:lpstr>
      </vt:variant>
      <vt:variant>
        <vt:i4>33</vt:i4>
      </vt:variant>
    </vt:vector>
  </HeadingPairs>
  <TitlesOfParts>
    <vt:vector size="56" baseType="lpstr">
      <vt:lpstr>Arial</vt:lpstr>
      <vt:lpstr>Bebas Neue Bold</vt:lpstr>
      <vt:lpstr>Browallia New</vt:lpstr>
      <vt:lpstr>Calibri</vt:lpstr>
      <vt:lpstr>Calibri Light</vt:lpstr>
      <vt:lpstr>Montserrat</vt:lpstr>
      <vt:lpstr>Ubuntu</vt:lpstr>
      <vt:lpstr>Office Theme</vt:lpstr>
      <vt:lpstr>9_Office Theme</vt:lpstr>
      <vt:lpstr>2_Office Theme</vt:lpstr>
      <vt:lpstr>10_Office Theme</vt:lpstr>
      <vt:lpstr>11_Office Theme</vt:lpstr>
      <vt:lpstr>12_Office Theme</vt:lpstr>
      <vt:lpstr>13_Office Theme</vt:lpstr>
      <vt:lpstr>14_Office Theme</vt:lpstr>
      <vt:lpstr>3_Office Theme</vt:lpstr>
      <vt:lpstr>4_Office Theme</vt:lpstr>
      <vt:lpstr>5_Office Theme</vt:lpstr>
      <vt:lpstr>15_Office Theme</vt:lpstr>
      <vt:lpstr>6_Office Theme</vt:lpstr>
      <vt:lpstr>7_Office Theme</vt:lpstr>
      <vt:lpstr>8_Office Theme</vt:lpstr>
      <vt:lpstr>1_Office Theme</vt:lpstr>
      <vt:lpstr>Bethell Utility Services Breakfast Forum</vt:lpstr>
      <vt:lpstr>PowerPoint Presentation</vt:lpstr>
      <vt:lpstr>PowerPoint Presentation</vt:lpstr>
      <vt:lpstr>Paul Connolly – BUSL MD</vt:lpstr>
      <vt:lpstr>Future Homes Standard Vicki Spiers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Q&amp;A </vt:lpstr>
      <vt:lpstr>Refreshment Break</vt:lpstr>
      <vt:lpstr>Martin Burke – Senior HSQE Manager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Q&amp;A</vt:lpstr>
      <vt:lpstr>Close</vt:lpstr>
      <vt:lpstr>Thank you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Bethell Utility Services Breakfast Forum</dc:title>
  <dc:creator>Daniel West</dc:creator>
  <cp:lastModifiedBy>Daniel West</cp:lastModifiedBy>
  <cp:revision>13</cp:revision>
  <dcterms:created xsi:type="dcterms:W3CDTF">2022-03-23T13:57:11Z</dcterms:created>
  <dcterms:modified xsi:type="dcterms:W3CDTF">2022-03-24T13:05:12Z</dcterms:modified>
</cp:coreProperties>
</file>